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6" r:id="rId10"/>
    <p:sldId id="265" r:id="rId11"/>
    <p:sldId id="264" r:id="rId12"/>
    <p:sldId id="267" r:id="rId1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92" d="100"/>
          <a:sy n="92" d="100"/>
        </p:scale>
        <p:origin x="9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6856E44D-662E-4ADC-BDAC-B3A882A66C64}"/>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xmlns="" id="{29D633DE-3465-4038-ACC0-00393F76DF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xmlns="" id="{4BDA9477-858F-4575-B2AF-AFCA02E98A67}"/>
              </a:ext>
            </a:extLst>
          </p:cNvPr>
          <p:cNvSpPr>
            <a:spLocks noGrp="1"/>
          </p:cNvSpPr>
          <p:nvPr>
            <p:ph type="dt" sz="half" idx="10"/>
          </p:nvPr>
        </p:nvSpPr>
        <p:spPr/>
        <p:txBody>
          <a:bodyPr/>
          <a:lstStyle/>
          <a:p>
            <a:fld id="{E0C88BD1-66C7-4953-A7C0-D98E5D0EF59A}" type="datetimeFigureOut">
              <a:rPr lang="nl-NL" smtClean="0"/>
              <a:t>16-11-2018</a:t>
            </a:fld>
            <a:endParaRPr lang="nl-NL"/>
          </a:p>
        </p:txBody>
      </p:sp>
      <p:sp>
        <p:nvSpPr>
          <p:cNvPr id="5" name="Tijdelijke aanduiding voor voettekst 4">
            <a:extLst>
              <a:ext uri="{FF2B5EF4-FFF2-40B4-BE49-F238E27FC236}">
                <a16:creationId xmlns:a16="http://schemas.microsoft.com/office/drawing/2014/main" xmlns="" id="{73BC4C5E-D6D8-41CB-87A1-7B943B1D7159}"/>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xmlns="" id="{0A2E2137-39F3-4BF5-8AB6-002FC01AF549}"/>
              </a:ext>
            </a:extLst>
          </p:cNvPr>
          <p:cNvSpPr>
            <a:spLocks noGrp="1"/>
          </p:cNvSpPr>
          <p:nvPr>
            <p:ph type="sldNum" sz="quarter" idx="12"/>
          </p:nvPr>
        </p:nvSpPr>
        <p:spPr/>
        <p:txBody>
          <a:bodyPr/>
          <a:lstStyle/>
          <a:p>
            <a:fld id="{F2108A46-8B63-43E1-B0C9-A190ED957863}" type="slidenum">
              <a:rPr lang="nl-NL" smtClean="0"/>
              <a:t>‹nr.›</a:t>
            </a:fld>
            <a:endParaRPr lang="nl-NL"/>
          </a:p>
        </p:txBody>
      </p:sp>
    </p:spTree>
    <p:extLst>
      <p:ext uri="{BB962C8B-B14F-4D97-AF65-F5344CB8AC3E}">
        <p14:creationId xmlns:p14="http://schemas.microsoft.com/office/powerpoint/2010/main" val="1108530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276BDF1B-57FB-4CF9-9C71-21393D7BCB66}"/>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xmlns="" id="{E11B8952-EC3C-4193-9A8A-4C194001BD9D}"/>
              </a:ext>
            </a:extLst>
          </p:cNvPr>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xmlns="" id="{E155AE70-C855-4338-A1A7-C00C0FF4CF51}"/>
              </a:ext>
            </a:extLst>
          </p:cNvPr>
          <p:cNvSpPr>
            <a:spLocks noGrp="1"/>
          </p:cNvSpPr>
          <p:nvPr>
            <p:ph type="dt" sz="half" idx="10"/>
          </p:nvPr>
        </p:nvSpPr>
        <p:spPr/>
        <p:txBody>
          <a:bodyPr/>
          <a:lstStyle/>
          <a:p>
            <a:fld id="{E0C88BD1-66C7-4953-A7C0-D98E5D0EF59A}" type="datetimeFigureOut">
              <a:rPr lang="nl-NL" smtClean="0"/>
              <a:t>16-11-2018</a:t>
            </a:fld>
            <a:endParaRPr lang="nl-NL"/>
          </a:p>
        </p:txBody>
      </p:sp>
      <p:sp>
        <p:nvSpPr>
          <p:cNvPr id="5" name="Tijdelijke aanduiding voor voettekst 4">
            <a:extLst>
              <a:ext uri="{FF2B5EF4-FFF2-40B4-BE49-F238E27FC236}">
                <a16:creationId xmlns:a16="http://schemas.microsoft.com/office/drawing/2014/main" xmlns="" id="{9CEC4CB4-6EFA-4679-B477-95862D47FF2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xmlns="" id="{8885472F-61E2-416B-89E2-91B2827773EF}"/>
              </a:ext>
            </a:extLst>
          </p:cNvPr>
          <p:cNvSpPr>
            <a:spLocks noGrp="1"/>
          </p:cNvSpPr>
          <p:nvPr>
            <p:ph type="sldNum" sz="quarter" idx="12"/>
          </p:nvPr>
        </p:nvSpPr>
        <p:spPr/>
        <p:txBody>
          <a:bodyPr/>
          <a:lstStyle/>
          <a:p>
            <a:fld id="{F2108A46-8B63-43E1-B0C9-A190ED957863}" type="slidenum">
              <a:rPr lang="nl-NL" smtClean="0"/>
              <a:t>‹nr.›</a:t>
            </a:fld>
            <a:endParaRPr lang="nl-NL"/>
          </a:p>
        </p:txBody>
      </p:sp>
    </p:spTree>
    <p:extLst>
      <p:ext uri="{BB962C8B-B14F-4D97-AF65-F5344CB8AC3E}">
        <p14:creationId xmlns:p14="http://schemas.microsoft.com/office/powerpoint/2010/main" val="2400774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xmlns="" id="{646C9984-3FF3-40E0-A066-00417EC181B6}"/>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xmlns="" id="{DCB92495-85D1-4E6F-9928-6318EB82427A}"/>
              </a:ext>
            </a:extLst>
          </p:cNvPr>
          <p:cNvSpPr>
            <a:spLocks noGrp="1"/>
          </p:cNvSpPr>
          <p:nvPr>
            <p:ph type="body" orient="vert" idx="1"/>
          </p:nvPr>
        </p:nvSpPr>
        <p:spPr>
          <a:xfrm>
            <a:off x="838200" y="365125"/>
            <a:ext cx="7734300" cy="5811838"/>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xmlns="" id="{8D0FAB8C-6D84-42CE-9CFE-9CC611E1AAB7}"/>
              </a:ext>
            </a:extLst>
          </p:cNvPr>
          <p:cNvSpPr>
            <a:spLocks noGrp="1"/>
          </p:cNvSpPr>
          <p:nvPr>
            <p:ph type="dt" sz="half" idx="10"/>
          </p:nvPr>
        </p:nvSpPr>
        <p:spPr/>
        <p:txBody>
          <a:bodyPr/>
          <a:lstStyle/>
          <a:p>
            <a:fld id="{E0C88BD1-66C7-4953-A7C0-D98E5D0EF59A}" type="datetimeFigureOut">
              <a:rPr lang="nl-NL" smtClean="0"/>
              <a:t>16-11-2018</a:t>
            </a:fld>
            <a:endParaRPr lang="nl-NL"/>
          </a:p>
        </p:txBody>
      </p:sp>
      <p:sp>
        <p:nvSpPr>
          <p:cNvPr id="5" name="Tijdelijke aanduiding voor voettekst 4">
            <a:extLst>
              <a:ext uri="{FF2B5EF4-FFF2-40B4-BE49-F238E27FC236}">
                <a16:creationId xmlns:a16="http://schemas.microsoft.com/office/drawing/2014/main" xmlns="" id="{A6214CCF-A427-4CBC-A34B-EC9594B24113}"/>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xmlns="" id="{B2BBA487-E919-40D0-B953-F2C69EB11220}"/>
              </a:ext>
            </a:extLst>
          </p:cNvPr>
          <p:cNvSpPr>
            <a:spLocks noGrp="1"/>
          </p:cNvSpPr>
          <p:nvPr>
            <p:ph type="sldNum" sz="quarter" idx="12"/>
          </p:nvPr>
        </p:nvSpPr>
        <p:spPr/>
        <p:txBody>
          <a:bodyPr/>
          <a:lstStyle/>
          <a:p>
            <a:fld id="{F2108A46-8B63-43E1-B0C9-A190ED957863}" type="slidenum">
              <a:rPr lang="nl-NL" smtClean="0"/>
              <a:t>‹nr.›</a:t>
            </a:fld>
            <a:endParaRPr lang="nl-NL"/>
          </a:p>
        </p:txBody>
      </p:sp>
    </p:spTree>
    <p:extLst>
      <p:ext uri="{BB962C8B-B14F-4D97-AF65-F5344CB8AC3E}">
        <p14:creationId xmlns:p14="http://schemas.microsoft.com/office/powerpoint/2010/main" val="4722546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9C5E9DB-6E33-47C6-AE4C-D9E34307159A}"/>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xmlns="" id="{DFD8AF35-3E4F-462C-9662-74138C8D384F}"/>
              </a:ext>
            </a:extLst>
          </p:cNvPr>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xmlns="" id="{E0BCBDA7-E0B3-48F8-9359-BDFD6DCAE9EA}"/>
              </a:ext>
            </a:extLst>
          </p:cNvPr>
          <p:cNvSpPr>
            <a:spLocks noGrp="1"/>
          </p:cNvSpPr>
          <p:nvPr>
            <p:ph type="dt" sz="half" idx="10"/>
          </p:nvPr>
        </p:nvSpPr>
        <p:spPr/>
        <p:txBody>
          <a:bodyPr/>
          <a:lstStyle/>
          <a:p>
            <a:fld id="{E0C88BD1-66C7-4953-A7C0-D98E5D0EF59A}" type="datetimeFigureOut">
              <a:rPr lang="nl-NL" smtClean="0"/>
              <a:t>16-11-2018</a:t>
            </a:fld>
            <a:endParaRPr lang="nl-NL"/>
          </a:p>
        </p:txBody>
      </p:sp>
      <p:sp>
        <p:nvSpPr>
          <p:cNvPr id="5" name="Tijdelijke aanduiding voor voettekst 4">
            <a:extLst>
              <a:ext uri="{FF2B5EF4-FFF2-40B4-BE49-F238E27FC236}">
                <a16:creationId xmlns:a16="http://schemas.microsoft.com/office/drawing/2014/main" xmlns="" id="{0494A3E9-7EEA-465B-ABC9-BBDE6A089C4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xmlns="" id="{23A37B04-A0F0-4E30-A6E3-34EA4EC749A6}"/>
              </a:ext>
            </a:extLst>
          </p:cNvPr>
          <p:cNvSpPr>
            <a:spLocks noGrp="1"/>
          </p:cNvSpPr>
          <p:nvPr>
            <p:ph type="sldNum" sz="quarter" idx="12"/>
          </p:nvPr>
        </p:nvSpPr>
        <p:spPr/>
        <p:txBody>
          <a:bodyPr/>
          <a:lstStyle/>
          <a:p>
            <a:fld id="{F2108A46-8B63-43E1-B0C9-A190ED957863}" type="slidenum">
              <a:rPr lang="nl-NL" smtClean="0"/>
              <a:t>‹nr.›</a:t>
            </a:fld>
            <a:endParaRPr lang="nl-NL"/>
          </a:p>
        </p:txBody>
      </p:sp>
    </p:spTree>
    <p:extLst>
      <p:ext uri="{BB962C8B-B14F-4D97-AF65-F5344CB8AC3E}">
        <p14:creationId xmlns:p14="http://schemas.microsoft.com/office/powerpoint/2010/main" val="1779959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61E32D48-DD7D-4A71-85FE-AE298E2F87F9}"/>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xmlns="" id="{4A62C293-7EA8-4BBD-9C27-F87F5C396D0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4" name="Tijdelijke aanduiding voor datum 3">
            <a:extLst>
              <a:ext uri="{FF2B5EF4-FFF2-40B4-BE49-F238E27FC236}">
                <a16:creationId xmlns:a16="http://schemas.microsoft.com/office/drawing/2014/main" xmlns="" id="{E921BE01-AC13-4C27-903C-FA014496D200}"/>
              </a:ext>
            </a:extLst>
          </p:cNvPr>
          <p:cNvSpPr>
            <a:spLocks noGrp="1"/>
          </p:cNvSpPr>
          <p:nvPr>
            <p:ph type="dt" sz="half" idx="10"/>
          </p:nvPr>
        </p:nvSpPr>
        <p:spPr/>
        <p:txBody>
          <a:bodyPr/>
          <a:lstStyle/>
          <a:p>
            <a:fld id="{E0C88BD1-66C7-4953-A7C0-D98E5D0EF59A}" type="datetimeFigureOut">
              <a:rPr lang="nl-NL" smtClean="0"/>
              <a:t>16-11-2018</a:t>
            </a:fld>
            <a:endParaRPr lang="nl-NL"/>
          </a:p>
        </p:txBody>
      </p:sp>
      <p:sp>
        <p:nvSpPr>
          <p:cNvPr id="5" name="Tijdelijke aanduiding voor voettekst 4">
            <a:extLst>
              <a:ext uri="{FF2B5EF4-FFF2-40B4-BE49-F238E27FC236}">
                <a16:creationId xmlns:a16="http://schemas.microsoft.com/office/drawing/2014/main" xmlns="" id="{99E927E5-D1DA-4B86-B8D8-DE9448069C5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xmlns="" id="{FB13A897-ABBF-4026-9B56-4C2FE2F0D451}"/>
              </a:ext>
            </a:extLst>
          </p:cNvPr>
          <p:cNvSpPr>
            <a:spLocks noGrp="1"/>
          </p:cNvSpPr>
          <p:nvPr>
            <p:ph type="sldNum" sz="quarter" idx="12"/>
          </p:nvPr>
        </p:nvSpPr>
        <p:spPr/>
        <p:txBody>
          <a:bodyPr/>
          <a:lstStyle/>
          <a:p>
            <a:fld id="{F2108A46-8B63-43E1-B0C9-A190ED957863}" type="slidenum">
              <a:rPr lang="nl-NL" smtClean="0"/>
              <a:t>‹nr.›</a:t>
            </a:fld>
            <a:endParaRPr lang="nl-NL"/>
          </a:p>
        </p:txBody>
      </p:sp>
    </p:spTree>
    <p:extLst>
      <p:ext uri="{BB962C8B-B14F-4D97-AF65-F5344CB8AC3E}">
        <p14:creationId xmlns:p14="http://schemas.microsoft.com/office/powerpoint/2010/main" val="12889103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6B552E00-EBA5-4E22-9F51-27B4B4757247}"/>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xmlns="" id="{DC34AC9B-D4A6-4A78-97BA-75B872552E3F}"/>
              </a:ext>
            </a:extLst>
          </p:cNvPr>
          <p:cNvSpPr>
            <a:spLocks noGrp="1"/>
          </p:cNvSpPr>
          <p:nvPr>
            <p:ph sz="half" idx="1"/>
          </p:nvPr>
        </p:nvSpPr>
        <p:spPr>
          <a:xfrm>
            <a:off x="838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xmlns="" id="{7A2BEE9D-25CF-4A41-9C2F-AE9BA8A444E0}"/>
              </a:ext>
            </a:extLst>
          </p:cNvPr>
          <p:cNvSpPr>
            <a:spLocks noGrp="1"/>
          </p:cNvSpPr>
          <p:nvPr>
            <p:ph sz="half" idx="2"/>
          </p:nvPr>
        </p:nvSpPr>
        <p:spPr>
          <a:xfrm>
            <a:off x="6172200" y="1825625"/>
            <a:ext cx="5181600" cy="43513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xmlns="" id="{6E51A4B9-055A-4E14-B3A5-13738CEF9EED}"/>
              </a:ext>
            </a:extLst>
          </p:cNvPr>
          <p:cNvSpPr>
            <a:spLocks noGrp="1"/>
          </p:cNvSpPr>
          <p:nvPr>
            <p:ph type="dt" sz="half" idx="10"/>
          </p:nvPr>
        </p:nvSpPr>
        <p:spPr/>
        <p:txBody>
          <a:bodyPr/>
          <a:lstStyle/>
          <a:p>
            <a:fld id="{E0C88BD1-66C7-4953-A7C0-D98E5D0EF59A}" type="datetimeFigureOut">
              <a:rPr lang="nl-NL" smtClean="0"/>
              <a:t>16-11-2018</a:t>
            </a:fld>
            <a:endParaRPr lang="nl-NL"/>
          </a:p>
        </p:txBody>
      </p:sp>
      <p:sp>
        <p:nvSpPr>
          <p:cNvPr id="6" name="Tijdelijke aanduiding voor voettekst 5">
            <a:extLst>
              <a:ext uri="{FF2B5EF4-FFF2-40B4-BE49-F238E27FC236}">
                <a16:creationId xmlns:a16="http://schemas.microsoft.com/office/drawing/2014/main" xmlns="" id="{7A5AC0AA-B34D-4E13-B200-66CFA2B725CE}"/>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xmlns="" id="{76E5E177-E7AE-48E0-AD10-E78D861434E3}"/>
              </a:ext>
            </a:extLst>
          </p:cNvPr>
          <p:cNvSpPr>
            <a:spLocks noGrp="1"/>
          </p:cNvSpPr>
          <p:nvPr>
            <p:ph type="sldNum" sz="quarter" idx="12"/>
          </p:nvPr>
        </p:nvSpPr>
        <p:spPr/>
        <p:txBody>
          <a:bodyPr/>
          <a:lstStyle/>
          <a:p>
            <a:fld id="{F2108A46-8B63-43E1-B0C9-A190ED957863}" type="slidenum">
              <a:rPr lang="nl-NL" smtClean="0"/>
              <a:t>‹nr.›</a:t>
            </a:fld>
            <a:endParaRPr lang="nl-NL"/>
          </a:p>
        </p:txBody>
      </p:sp>
    </p:spTree>
    <p:extLst>
      <p:ext uri="{BB962C8B-B14F-4D97-AF65-F5344CB8AC3E}">
        <p14:creationId xmlns:p14="http://schemas.microsoft.com/office/powerpoint/2010/main" val="78167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05FF913-F3A6-4A8D-A74F-9B52AF60D250}"/>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xmlns="" id="{8086E78A-0EF0-4979-9981-04D0538970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a:extLst>
              <a:ext uri="{FF2B5EF4-FFF2-40B4-BE49-F238E27FC236}">
                <a16:creationId xmlns:a16="http://schemas.microsoft.com/office/drawing/2014/main" xmlns="" id="{88F2781B-3ED9-4458-9AF2-E3AE7C4EFF19}"/>
              </a:ext>
            </a:extLst>
          </p:cNvPr>
          <p:cNvSpPr>
            <a:spLocks noGrp="1"/>
          </p:cNvSpPr>
          <p:nvPr>
            <p:ph sz="half" idx="2"/>
          </p:nvPr>
        </p:nvSpPr>
        <p:spPr>
          <a:xfrm>
            <a:off x="839788" y="2505075"/>
            <a:ext cx="515778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xmlns="" id="{28C7A3AD-BEE3-4E68-A078-0A4053E1630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a:extLst>
              <a:ext uri="{FF2B5EF4-FFF2-40B4-BE49-F238E27FC236}">
                <a16:creationId xmlns:a16="http://schemas.microsoft.com/office/drawing/2014/main" xmlns="" id="{1A93532B-8C18-46E5-ABB9-FB91A7D81089}"/>
              </a:ext>
            </a:extLst>
          </p:cNvPr>
          <p:cNvSpPr>
            <a:spLocks noGrp="1"/>
          </p:cNvSpPr>
          <p:nvPr>
            <p:ph sz="quarter" idx="4"/>
          </p:nvPr>
        </p:nvSpPr>
        <p:spPr>
          <a:xfrm>
            <a:off x="6172200" y="2505075"/>
            <a:ext cx="51831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xmlns="" id="{C9C3A6F2-5214-4093-8380-6B45095FF076}"/>
              </a:ext>
            </a:extLst>
          </p:cNvPr>
          <p:cNvSpPr>
            <a:spLocks noGrp="1"/>
          </p:cNvSpPr>
          <p:nvPr>
            <p:ph type="dt" sz="half" idx="10"/>
          </p:nvPr>
        </p:nvSpPr>
        <p:spPr/>
        <p:txBody>
          <a:bodyPr/>
          <a:lstStyle/>
          <a:p>
            <a:fld id="{E0C88BD1-66C7-4953-A7C0-D98E5D0EF59A}" type="datetimeFigureOut">
              <a:rPr lang="nl-NL" smtClean="0"/>
              <a:t>16-11-2018</a:t>
            </a:fld>
            <a:endParaRPr lang="nl-NL"/>
          </a:p>
        </p:txBody>
      </p:sp>
      <p:sp>
        <p:nvSpPr>
          <p:cNvPr id="8" name="Tijdelijke aanduiding voor voettekst 7">
            <a:extLst>
              <a:ext uri="{FF2B5EF4-FFF2-40B4-BE49-F238E27FC236}">
                <a16:creationId xmlns:a16="http://schemas.microsoft.com/office/drawing/2014/main" xmlns="" id="{03D9D24A-9EDA-45C2-B04D-CEC09EDFD28D}"/>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xmlns="" id="{7F5D96A0-E750-454A-B349-915111BAC87D}"/>
              </a:ext>
            </a:extLst>
          </p:cNvPr>
          <p:cNvSpPr>
            <a:spLocks noGrp="1"/>
          </p:cNvSpPr>
          <p:nvPr>
            <p:ph type="sldNum" sz="quarter" idx="12"/>
          </p:nvPr>
        </p:nvSpPr>
        <p:spPr/>
        <p:txBody>
          <a:bodyPr/>
          <a:lstStyle/>
          <a:p>
            <a:fld id="{F2108A46-8B63-43E1-B0C9-A190ED957863}" type="slidenum">
              <a:rPr lang="nl-NL" smtClean="0"/>
              <a:t>‹nr.›</a:t>
            </a:fld>
            <a:endParaRPr lang="nl-NL"/>
          </a:p>
        </p:txBody>
      </p:sp>
    </p:spTree>
    <p:extLst>
      <p:ext uri="{BB962C8B-B14F-4D97-AF65-F5344CB8AC3E}">
        <p14:creationId xmlns:p14="http://schemas.microsoft.com/office/powerpoint/2010/main" val="3080194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99FE8464-7082-4D67-A0CB-81E335CCB874}"/>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xmlns="" id="{518DCA36-51A0-4929-AA05-528713FDDFB5}"/>
              </a:ext>
            </a:extLst>
          </p:cNvPr>
          <p:cNvSpPr>
            <a:spLocks noGrp="1"/>
          </p:cNvSpPr>
          <p:nvPr>
            <p:ph type="dt" sz="half" idx="10"/>
          </p:nvPr>
        </p:nvSpPr>
        <p:spPr/>
        <p:txBody>
          <a:bodyPr/>
          <a:lstStyle/>
          <a:p>
            <a:fld id="{E0C88BD1-66C7-4953-A7C0-D98E5D0EF59A}" type="datetimeFigureOut">
              <a:rPr lang="nl-NL" smtClean="0"/>
              <a:t>16-11-2018</a:t>
            </a:fld>
            <a:endParaRPr lang="nl-NL"/>
          </a:p>
        </p:txBody>
      </p:sp>
      <p:sp>
        <p:nvSpPr>
          <p:cNvPr id="4" name="Tijdelijke aanduiding voor voettekst 3">
            <a:extLst>
              <a:ext uri="{FF2B5EF4-FFF2-40B4-BE49-F238E27FC236}">
                <a16:creationId xmlns:a16="http://schemas.microsoft.com/office/drawing/2014/main" xmlns="" id="{E941C994-F60D-4E70-A091-2786BAAB7D0A}"/>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xmlns="" id="{28DD8904-1593-4FD0-B15A-39A16E4ADAE3}"/>
              </a:ext>
            </a:extLst>
          </p:cNvPr>
          <p:cNvSpPr>
            <a:spLocks noGrp="1"/>
          </p:cNvSpPr>
          <p:nvPr>
            <p:ph type="sldNum" sz="quarter" idx="12"/>
          </p:nvPr>
        </p:nvSpPr>
        <p:spPr/>
        <p:txBody>
          <a:bodyPr/>
          <a:lstStyle/>
          <a:p>
            <a:fld id="{F2108A46-8B63-43E1-B0C9-A190ED957863}" type="slidenum">
              <a:rPr lang="nl-NL" smtClean="0"/>
              <a:t>‹nr.›</a:t>
            </a:fld>
            <a:endParaRPr lang="nl-NL"/>
          </a:p>
        </p:txBody>
      </p:sp>
    </p:spTree>
    <p:extLst>
      <p:ext uri="{BB962C8B-B14F-4D97-AF65-F5344CB8AC3E}">
        <p14:creationId xmlns:p14="http://schemas.microsoft.com/office/powerpoint/2010/main" val="28631087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xmlns="" id="{EC5F55DB-37B5-4EEE-94D0-D7FA8108970A}"/>
              </a:ext>
            </a:extLst>
          </p:cNvPr>
          <p:cNvSpPr>
            <a:spLocks noGrp="1"/>
          </p:cNvSpPr>
          <p:nvPr>
            <p:ph type="dt" sz="half" idx="10"/>
          </p:nvPr>
        </p:nvSpPr>
        <p:spPr/>
        <p:txBody>
          <a:bodyPr/>
          <a:lstStyle/>
          <a:p>
            <a:fld id="{E0C88BD1-66C7-4953-A7C0-D98E5D0EF59A}" type="datetimeFigureOut">
              <a:rPr lang="nl-NL" smtClean="0"/>
              <a:t>16-11-2018</a:t>
            </a:fld>
            <a:endParaRPr lang="nl-NL"/>
          </a:p>
        </p:txBody>
      </p:sp>
      <p:sp>
        <p:nvSpPr>
          <p:cNvPr id="3" name="Tijdelijke aanduiding voor voettekst 2">
            <a:extLst>
              <a:ext uri="{FF2B5EF4-FFF2-40B4-BE49-F238E27FC236}">
                <a16:creationId xmlns:a16="http://schemas.microsoft.com/office/drawing/2014/main" xmlns="" id="{74297493-A8F3-407B-8214-D39D62576F23}"/>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xmlns="" id="{8A8A3639-E494-4F39-A6B6-59F7104FF433}"/>
              </a:ext>
            </a:extLst>
          </p:cNvPr>
          <p:cNvSpPr>
            <a:spLocks noGrp="1"/>
          </p:cNvSpPr>
          <p:nvPr>
            <p:ph type="sldNum" sz="quarter" idx="12"/>
          </p:nvPr>
        </p:nvSpPr>
        <p:spPr/>
        <p:txBody>
          <a:bodyPr/>
          <a:lstStyle/>
          <a:p>
            <a:fld id="{F2108A46-8B63-43E1-B0C9-A190ED957863}" type="slidenum">
              <a:rPr lang="nl-NL" smtClean="0"/>
              <a:t>‹nr.›</a:t>
            </a:fld>
            <a:endParaRPr lang="nl-NL"/>
          </a:p>
        </p:txBody>
      </p:sp>
    </p:spTree>
    <p:extLst>
      <p:ext uri="{BB962C8B-B14F-4D97-AF65-F5344CB8AC3E}">
        <p14:creationId xmlns:p14="http://schemas.microsoft.com/office/powerpoint/2010/main" val="12047698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CAEB16F6-A3DB-444B-9AA1-4CDDBE6E4B3B}"/>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xmlns="" id="{B57BD8EA-ABDF-4216-ACC7-9E6426FB95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xmlns="" id="{E02242B6-7F09-4B5E-9222-87328B95B2E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xmlns="" id="{5D850EBF-30DB-4CEC-BC62-979BF4DD050F}"/>
              </a:ext>
            </a:extLst>
          </p:cNvPr>
          <p:cNvSpPr>
            <a:spLocks noGrp="1"/>
          </p:cNvSpPr>
          <p:nvPr>
            <p:ph type="dt" sz="half" idx="10"/>
          </p:nvPr>
        </p:nvSpPr>
        <p:spPr/>
        <p:txBody>
          <a:bodyPr/>
          <a:lstStyle/>
          <a:p>
            <a:fld id="{E0C88BD1-66C7-4953-A7C0-D98E5D0EF59A}" type="datetimeFigureOut">
              <a:rPr lang="nl-NL" smtClean="0"/>
              <a:t>16-11-2018</a:t>
            </a:fld>
            <a:endParaRPr lang="nl-NL"/>
          </a:p>
        </p:txBody>
      </p:sp>
      <p:sp>
        <p:nvSpPr>
          <p:cNvPr id="6" name="Tijdelijke aanduiding voor voettekst 5">
            <a:extLst>
              <a:ext uri="{FF2B5EF4-FFF2-40B4-BE49-F238E27FC236}">
                <a16:creationId xmlns:a16="http://schemas.microsoft.com/office/drawing/2014/main" xmlns="" id="{58456850-6776-485A-A670-236AF92650C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xmlns="" id="{1486C609-8BC1-4E4D-85B4-8CDCB1114965}"/>
              </a:ext>
            </a:extLst>
          </p:cNvPr>
          <p:cNvSpPr>
            <a:spLocks noGrp="1"/>
          </p:cNvSpPr>
          <p:nvPr>
            <p:ph type="sldNum" sz="quarter" idx="12"/>
          </p:nvPr>
        </p:nvSpPr>
        <p:spPr/>
        <p:txBody>
          <a:bodyPr/>
          <a:lstStyle/>
          <a:p>
            <a:fld id="{F2108A46-8B63-43E1-B0C9-A190ED957863}" type="slidenum">
              <a:rPr lang="nl-NL" smtClean="0"/>
              <a:t>‹nr.›</a:t>
            </a:fld>
            <a:endParaRPr lang="nl-NL"/>
          </a:p>
        </p:txBody>
      </p:sp>
    </p:spTree>
    <p:extLst>
      <p:ext uri="{BB962C8B-B14F-4D97-AF65-F5344CB8AC3E}">
        <p14:creationId xmlns:p14="http://schemas.microsoft.com/office/powerpoint/2010/main" val="19434221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2632330C-F794-4A49-AFFD-95145305D651}"/>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xmlns="" id="{D3963E41-9114-432A-9AD8-469D38E9BD8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xmlns="" id="{0258D0B7-6778-4E29-B5F4-DE717AA85D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Tijdelijke aanduiding voor datum 4">
            <a:extLst>
              <a:ext uri="{FF2B5EF4-FFF2-40B4-BE49-F238E27FC236}">
                <a16:creationId xmlns:a16="http://schemas.microsoft.com/office/drawing/2014/main" xmlns="" id="{0B51FA40-1C60-4712-A791-1643093DD70C}"/>
              </a:ext>
            </a:extLst>
          </p:cNvPr>
          <p:cNvSpPr>
            <a:spLocks noGrp="1"/>
          </p:cNvSpPr>
          <p:nvPr>
            <p:ph type="dt" sz="half" idx="10"/>
          </p:nvPr>
        </p:nvSpPr>
        <p:spPr/>
        <p:txBody>
          <a:bodyPr/>
          <a:lstStyle/>
          <a:p>
            <a:fld id="{E0C88BD1-66C7-4953-A7C0-D98E5D0EF59A}" type="datetimeFigureOut">
              <a:rPr lang="nl-NL" smtClean="0"/>
              <a:t>16-11-2018</a:t>
            </a:fld>
            <a:endParaRPr lang="nl-NL"/>
          </a:p>
        </p:txBody>
      </p:sp>
      <p:sp>
        <p:nvSpPr>
          <p:cNvPr id="6" name="Tijdelijke aanduiding voor voettekst 5">
            <a:extLst>
              <a:ext uri="{FF2B5EF4-FFF2-40B4-BE49-F238E27FC236}">
                <a16:creationId xmlns:a16="http://schemas.microsoft.com/office/drawing/2014/main" xmlns="" id="{222A8F1F-A5E0-4F9F-A96D-4FC14D11EBBC}"/>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xmlns="" id="{D6215733-A079-4C3A-9E5D-44E6A3BD0E7C}"/>
              </a:ext>
            </a:extLst>
          </p:cNvPr>
          <p:cNvSpPr>
            <a:spLocks noGrp="1"/>
          </p:cNvSpPr>
          <p:nvPr>
            <p:ph type="sldNum" sz="quarter" idx="12"/>
          </p:nvPr>
        </p:nvSpPr>
        <p:spPr/>
        <p:txBody>
          <a:bodyPr/>
          <a:lstStyle/>
          <a:p>
            <a:fld id="{F2108A46-8B63-43E1-B0C9-A190ED957863}" type="slidenum">
              <a:rPr lang="nl-NL" smtClean="0"/>
              <a:t>‹nr.›</a:t>
            </a:fld>
            <a:endParaRPr lang="nl-NL"/>
          </a:p>
        </p:txBody>
      </p:sp>
    </p:spTree>
    <p:extLst>
      <p:ext uri="{BB962C8B-B14F-4D97-AF65-F5344CB8AC3E}">
        <p14:creationId xmlns:p14="http://schemas.microsoft.com/office/powerpoint/2010/main" val="216050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xmlns="" id="{31FCF37D-51D6-40B8-9846-9CF16D4CDB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xmlns="" id="{3ACCDD4D-9113-425B-98BE-F6B4389BA1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xmlns="" id="{61BD3A64-98A3-4230-8069-B8BA80300A2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C88BD1-66C7-4953-A7C0-D98E5D0EF59A}" type="datetimeFigureOut">
              <a:rPr lang="nl-NL" smtClean="0"/>
              <a:t>16-11-2018</a:t>
            </a:fld>
            <a:endParaRPr lang="nl-NL"/>
          </a:p>
        </p:txBody>
      </p:sp>
      <p:sp>
        <p:nvSpPr>
          <p:cNvPr id="5" name="Tijdelijke aanduiding voor voettekst 4">
            <a:extLst>
              <a:ext uri="{FF2B5EF4-FFF2-40B4-BE49-F238E27FC236}">
                <a16:creationId xmlns:a16="http://schemas.microsoft.com/office/drawing/2014/main" xmlns="" id="{FC730CD6-72B4-454F-9DD2-D1BD9E73428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xmlns="" id="{0671C1E5-72BE-4338-80B4-296CF2EEC68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108A46-8B63-43E1-B0C9-A190ED957863}" type="slidenum">
              <a:rPr lang="nl-NL" smtClean="0"/>
              <a:t>‹nr.›</a:t>
            </a:fld>
            <a:endParaRPr lang="nl-NL"/>
          </a:p>
        </p:txBody>
      </p:sp>
    </p:spTree>
    <p:extLst>
      <p:ext uri="{BB962C8B-B14F-4D97-AF65-F5344CB8AC3E}">
        <p14:creationId xmlns:p14="http://schemas.microsoft.com/office/powerpoint/2010/main" val="3892881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6ECE8BBC-3710-47AA-BAFD-45DA63903FBA}"/>
              </a:ext>
            </a:extLst>
          </p:cNvPr>
          <p:cNvSpPr>
            <a:spLocks noGrp="1"/>
          </p:cNvSpPr>
          <p:nvPr>
            <p:ph type="ctrTitle"/>
          </p:nvPr>
        </p:nvSpPr>
        <p:spPr/>
        <p:txBody>
          <a:bodyPr/>
          <a:lstStyle/>
          <a:p>
            <a:r>
              <a:rPr lang="nl-NL" dirty="0" smtClean="0"/>
              <a:t>Organiseren</a:t>
            </a:r>
            <a:endParaRPr lang="nl-NL" dirty="0"/>
          </a:p>
        </p:txBody>
      </p:sp>
      <p:sp>
        <p:nvSpPr>
          <p:cNvPr id="3" name="Ondertitel 2">
            <a:extLst>
              <a:ext uri="{FF2B5EF4-FFF2-40B4-BE49-F238E27FC236}">
                <a16:creationId xmlns:a16="http://schemas.microsoft.com/office/drawing/2014/main" xmlns="" id="{03C44D88-D81F-439E-96F7-B687163A2AC1}"/>
              </a:ext>
            </a:extLst>
          </p:cNvPr>
          <p:cNvSpPr>
            <a:spLocks noGrp="1"/>
          </p:cNvSpPr>
          <p:nvPr>
            <p:ph type="subTitle" idx="1"/>
          </p:nvPr>
        </p:nvSpPr>
        <p:spPr/>
        <p:txBody>
          <a:bodyPr/>
          <a:lstStyle/>
          <a:p>
            <a:r>
              <a:rPr lang="nl-NL" dirty="0"/>
              <a:t>Hoever zijn we nu?</a:t>
            </a:r>
          </a:p>
        </p:txBody>
      </p:sp>
    </p:spTree>
    <p:extLst>
      <p:ext uri="{BB962C8B-B14F-4D97-AF65-F5344CB8AC3E}">
        <p14:creationId xmlns:p14="http://schemas.microsoft.com/office/powerpoint/2010/main" val="28998803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Tijdelijke aanduiding voor inhoud 3">
            <a:extLst>
              <a:ext uri="{FF2B5EF4-FFF2-40B4-BE49-F238E27FC236}">
                <a16:creationId xmlns:a16="http://schemas.microsoft.com/office/drawing/2014/main" xmlns="" id="{3EF2D510-E6BC-4A29-A934-768781FAFAE1}"/>
              </a:ext>
            </a:extLst>
          </p:cNvPr>
          <p:cNvPicPr>
            <a:picLocks noGrp="1"/>
          </p:cNvPicPr>
          <p:nvPr>
            <p:ph idx="1"/>
          </p:nvPr>
        </p:nvPicPr>
        <p:blipFill rotWithShape="1">
          <a:blip r:embed="rId2" cstate="print">
            <a:extLst>
              <a:ext uri="{28A0092B-C50C-407E-A947-70E740481C1C}">
                <a14:useLocalDpi xmlns:a14="http://schemas.microsoft.com/office/drawing/2010/main" val="0"/>
              </a:ext>
            </a:extLst>
          </a:blip>
          <a:srcRect b="41740"/>
          <a:stretch/>
        </p:blipFill>
        <p:spPr bwMode="auto">
          <a:xfrm>
            <a:off x="1581150" y="1771650"/>
            <a:ext cx="8410575" cy="2287733"/>
          </a:xfrm>
          <a:prstGeom prst="rect">
            <a:avLst/>
          </a:prstGeom>
          <a:ln>
            <a:noFill/>
          </a:ln>
          <a:extLst>
            <a:ext uri="{53640926-AAD7-44D8-BBD7-CCE9431645EC}">
              <a14:shadowObscured xmlns:a14="http://schemas.microsoft.com/office/drawing/2010/main"/>
            </a:ext>
          </a:extLst>
        </p:spPr>
      </p:pic>
      <p:sp>
        <p:nvSpPr>
          <p:cNvPr id="6" name="Pijl: omhoog 5">
            <a:extLst>
              <a:ext uri="{FF2B5EF4-FFF2-40B4-BE49-F238E27FC236}">
                <a16:creationId xmlns:a16="http://schemas.microsoft.com/office/drawing/2014/main" xmlns="" id="{D82BE26F-2E5B-4CB3-806E-E5E37B5F1485}"/>
              </a:ext>
            </a:extLst>
          </p:cNvPr>
          <p:cNvSpPr/>
          <p:nvPr/>
        </p:nvSpPr>
        <p:spPr>
          <a:xfrm>
            <a:off x="9126245" y="3799643"/>
            <a:ext cx="426128" cy="256219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xmlns="" id="{E417B935-717D-4FAE-A023-20E9BE7A0A1E}"/>
              </a:ext>
            </a:extLst>
          </p:cNvPr>
          <p:cNvSpPr>
            <a:spLocks noGrp="1"/>
          </p:cNvSpPr>
          <p:nvPr>
            <p:ph type="title"/>
          </p:nvPr>
        </p:nvSpPr>
        <p:spPr/>
        <p:txBody>
          <a:bodyPr/>
          <a:lstStyle/>
          <a:p>
            <a:r>
              <a:rPr lang="nl-NL" dirty="0"/>
              <a:t>Wat moeten we daarna nog regelen?</a:t>
            </a:r>
          </a:p>
        </p:txBody>
      </p:sp>
      <p:sp>
        <p:nvSpPr>
          <p:cNvPr id="3" name="Pijl: omhoog 2">
            <a:extLst>
              <a:ext uri="{FF2B5EF4-FFF2-40B4-BE49-F238E27FC236}">
                <a16:creationId xmlns:a16="http://schemas.microsoft.com/office/drawing/2014/main" xmlns="" id="{93D3FF4B-9611-48B3-B53B-3277DA276E15}"/>
              </a:ext>
            </a:extLst>
          </p:cNvPr>
          <p:cNvSpPr/>
          <p:nvPr/>
        </p:nvSpPr>
        <p:spPr>
          <a:xfrm>
            <a:off x="7670307" y="3799643"/>
            <a:ext cx="568171" cy="159798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Tekstvak 4">
            <a:extLst>
              <a:ext uri="{FF2B5EF4-FFF2-40B4-BE49-F238E27FC236}">
                <a16:creationId xmlns:a16="http://schemas.microsoft.com/office/drawing/2014/main" xmlns="" id="{CDF93E49-E2D8-416F-B9D3-FEC923B19B60}"/>
              </a:ext>
            </a:extLst>
          </p:cNvPr>
          <p:cNvSpPr txBox="1"/>
          <p:nvPr/>
        </p:nvSpPr>
        <p:spPr>
          <a:xfrm>
            <a:off x="5007006" y="4607511"/>
            <a:ext cx="6507332" cy="1754326"/>
          </a:xfrm>
          <a:prstGeom prst="rect">
            <a:avLst/>
          </a:prstGeom>
          <a:noFill/>
        </p:spPr>
        <p:txBody>
          <a:bodyPr wrap="square" rtlCol="0">
            <a:spAutoFit/>
          </a:bodyPr>
          <a:lstStyle/>
          <a:p>
            <a:r>
              <a:rPr lang="nl-NL" dirty="0"/>
              <a:t>Op de dag zelf gaan we alles wat we voorbereid hebben ook uitvoeren, een deel van de uitvoering zit natuurlijk ook in de voorbereiding….</a:t>
            </a:r>
          </a:p>
          <a:p>
            <a:endParaRPr lang="nl-NL" dirty="0"/>
          </a:p>
          <a:p>
            <a:r>
              <a:rPr lang="nl-NL" dirty="0"/>
              <a:t>We zitten trouwens allemaal in het schoonmaakteam</a:t>
            </a:r>
          </a:p>
          <a:p>
            <a:r>
              <a:rPr lang="nl-NL" dirty="0"/>
              <a:t>En natuurlijk in de evaluatie</a:t>
            </a:r>
          </a:p>
        </p:txBody>
      </p:sp>
    </p:spTree>
    <p:extLst>
      <p:ext uri="{BB962C8B-B14F-4D97-AF65-F5344CB8AC3E}">
        <p14:creationId xmlns:p14="http://schemas.microsoft.com/office/powerpoint/2010/main" val="12817642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E417B935-717D-4FAE-A023-20E9BE7A0A1E}"/>
              </a:ext>
            </a:extLst>
          </p:cNvPr>
          <p:cNvSpPr>
            <a:spLocks noGrp="1"/>
          </p:cNvSpPr>
          <p:nvPr>
            <p:ph type="title"/>
          </p:nvPr>
        </p:nvSpPr>
        <p:spPr/>
        <p:txBody>
          <a:bodyPr/>
          <a:lstStyle/>
          <a:p>
            <a:r>
              <a:rPr lang="nl-NL" dirty="0"/>
              <a:t>We gaan groepen maken….</a:t>
            </a:r>
          </a:p>
        </p:txBody>
      </p:sp>
      <p:pic>
        <p:nvPicPr>
          <p:cNvPr id="4" name="Tijdelijke aanduiding voor inhoud 3">
            <a:extLst>
              <a:ext uri="{FF2B5EF4-FFF2-40B4-BE49-F238E27FC236}">
                <a16:creationId xmlns:a16="http://schemas.microsoft.com/office/drawing/2014/main" xmlns="" id="{3EF2D510-E6BC-4A29-A934-768781FAFAE1}"/>
              </a:ext>
            </a:extLst>
          </p:cNvPr>
          <p:cNvPicPr>
            <a:picLocks noGrp="1"/>
          </p:cNvPicPr>
          <p:nvPr>
            <p:ph idx="1"/>
          </p:nvPr>
        </p:nvPicPr>
        <p:blipFill rotWithShape="1">
          <a:blip r:embed="rId2" cstate="print">
            <a:extLst>
              <a:ext uri="{28A0092B-C50C-407E-A947-70E740481C1C}">
                <a14:useLocalDpi xmlns:a14="http://schemas.microsoft.com/office/drawing/2010/main" val="0"/>
              </a:ext>
            </a:extLst>
          </a:blip>
          <a:srcRect b="41740"/>
          <a:stretch/>
        </p:blipFill>
        <p:spPr bwMode="auto">
          <a:xfrm>
            <a:off x="838200" y="1594097"/>
            <a:ext cx="8410575" cy="2287733"/>
          </a:xfrm>
          <a:prstGeom prst="rect">
            <a:avLst/>
          </a:prstGeom>
          <a:ln>
            <a:noFill/>
          </a:ln>
          <a:extLst>
            <a:ext uri="{53640926-AAD7-44D8-BBD7-CCE9431645EC}">
              <a14:shadowObscured xmlns:a14="http://schemas.microsoft.com/office/drawing/2010/main"/>
            </a:ext>
          </a:extLst>
        </p:spPr>
      </p:pic>
      <p:sp>
        <p:nvSpPr>
          <p:cNvPr id="3" name="Pijl: omhoog 2">
            <a:extLst>
              <a:ext uri="{FF2B5EF4-FFF2-40B4-BE49-F238E27FC236}">
                <a16:creationId xmlns:a16="http://schemas.microsoft.com/office/drawing/2014/main" xmlns="" id="{42AC259B-D7F6-49A4-9084-F595AFF477D5}"/>
              </a:ext>
            </a:extLst>
          </p:cNvPr>
          <p:cNvSpPr/>
          <p:nvPr/>
        </p:nvSpPr>
        <p:spPr>
          <a:xfrm>
            <a:off x="5288132" y="3568823"/>
            <a:ext cx="807868" cy="152586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Tekstvak 4">
            <a:extLst>
              <a:ext uri="{FF2B5EF4-FFF2-40B4-BE49-F238E27FC236}">
                <a16:creationId xmlns:a16="http://schemas.microsoft.com/office/drawing/2014/main" xmlns="" id="{A05333B4-F320-4EA4-9999-3A54A000B4CA}"/>
              </a:ext>
            </a:extLst>
          </p:cNvPr>
          <p:cNvSpPr txBox="1"/>
          <p:nvPr/>
        </p:nvSpPr>
        <p:spPr>
          <a:xfrm>
            <a:off x="1149659" y="4190260"/>
            <a:ext cx="10515600" cy="2585323"/>
          </a:xfrm>
          <a:prstGeom prst="rect">
            <a:avLst/>
          </a:prstGeom>
          <a:noFill/>
        </p:spPr>
        <p:txBody>
          <a:bodyPr wrap="square" rtlCol="0">
            <a:spAutoFit/>
          </a:bodyPr>
          <a:lstStyle/>
          <a:p>
            <a:pPr lvl="0"/>
            <a:r>
              <a:rPr lang="nl-NL" dirty="0"/>
              <a:t>Een draaiboekteam (op welk tijdstip gaan we wat doen, wie en wanneer?)</a:t>
            </a:r>
            <a:endParaRPr lang="nl-NL" dirty="0">
              <a:effectLst/>
            </a:endParaRPr>
          </a:p>
          <a:p>
            <a:pPr lvl="0"/>
            <a:r>
              <a:rPr lang="nl-NL" dirty="0"/>
              <a:t>Een promotieteam (flyer maken, poster maken, reclame maken via </a:t>
            </a:r>
            <a:r>
              <a:rPr lang="nl-NL" dirty="0" err="1"/>
              <a:t>social</a:t>
            </a:r>
            <a:r>
              <a:rPr lang="nl-NL" dirty="0"/>
              <a:t> media)</a:t>
            </a:r>
          </a:p>
          <a:p>
            <a:pPr lvl="0"/>
            <a:r>
              <a:rPr lang="nl-NL" dirty="0"/>
              <a:t>Een beveiligingsteam (beveiliging regelen)</a:t>
            </a:r>
            <a:endParaRPr lang="nl-NL" dirty="0">
              <a:effectLst/>
            </a:endParaRPr>
          </a:p>
          <a:p>
            <a:pPr lvl="0"/>
            <a:r>
              <a:rPr lang="nl-NL" dirty="0"/>
              <a:t>Een interieurontwerpteam (welke versiering, hoe, wanneer, wie en waar)</a:t>
            </a:r>
            <a:endParaRPr lang="nl-NL" dirty="0">
              <a:effectLst/>
            </a:endParaRPr>
          </a:p>
          <a:p>
            <a:pPr lvl="0"/>
            <a:r>
              <a:rPr lang="nl-NL" dirty="0"/>
              <a:t>Een cateringteam (hapjes maken, drank inkopen)</a:t>
            </a:r>
            <a:endParaRPr lang="nl-NL" dirty="0">
              <a:effectLst/>
            </a:endParaRPr>
          </a:p>
          <a:p>
            <a:pPr lvl="0"/>
            <a:r>
              <a:rPr lang="nl-NL" dirty="0"/>
              <a:t>Een begrotingsteam (die gaan een begroting van kosten en opbrengsten maken).</a:t>
            </a:r>
            <a:endParaRPr lang="nl-NL" dirty="0">
              <a:effectLst/>
            </a:endParaRPr>
          </a:p>
          <a:p>
            <a:pPr lvl="0"/>
            <a:r>
              <a:rPr lang="nl-NL" dirty="0"/>
              <a:t>Een calamiteitenteam (zij zorgen dat alles goed loopt, bij problemen tijdens de avond kijken we naar hen, zij bedenken vooraf wat er mis zou kunnen gaan, tijdens zoeken ze naar een oplossing en vooraf kijken ze of aan alle wetten van de is voldaan). </a:t>
            </a:r>
            <a:endParaRPr lang="nl-NL" dirty="0">
              <a:effectLst/>
            </a:endParaRPr>
          </a:p>
        </p:txBody>
      </p:sp>
    </p:spTree>
    <p:extLst>
      <p:ext uri="{BB962C8B-B14F-4D97-AF65-F5344CB8AC3E}">
        <p14:creationId xmlns:p14="http://schemas.microsoft.com/office/powerpoint/2010/main" val="14741112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CF603E7E-AC11-4915-883F-770C22B03F09}"/>
              </a:ext>
            </a:extLst>
          </p:cNvPr>
          <p:cNvSpPr>
            <a:spLocks noGrp="1"/>
          </p:cNvSpPr>
          <p:nvPr>
            <p:ph type="title"/>
          </p:nvPr>
        </p:nvSpPr>
        <p:spPr/>
        <p:txBody>
          <a:bodyPr/>
          <a:lstStyle/>
          <a:p>
            <a:r>
              <a:rPr lang="nl-NL" dirty="0"/>
              <a:t>Wie vinden we nu het beste als teamcaptain?</a:t>
            </a:r>
          </a:p>
        </p:txBody>
      </p:sp>
      <p:sp>
        <p:nvSpPr>
          <p:cNvPr id="3" name="Tijdelijke aanduiding voor inhoud 2">
            <a:extLst>
              <a:ext uri="{FF2B5EF4-FFF2-40B4-BE49-F238E27FC236}">
                <a16:creationId xmlns:a16="http://schemas.microsoft.com/office/drawing/2014/main" xmlns="" id="{7FB6E39B-0763-4807-8E9C-55C541961E11}"/>
              </a:ext>
            </a:extLst>
          </p:cNvPr>
          <p:cNvSpPr>
            <a:spLocks noGrp="1"/>
          </p:cNvSpPr>
          <p:nvPr>
            <p:ph idx="1"/>
          </p:nvPr>
        </p:nvSpPr>
        <p:spPr/>
        <p:txBody>
          <a:bodyPr/>
          <a:lstStyle/>
          <a:p>
            <a:r>
              <a:rPr lang="nl-NL" dirty="0"/>
              <a:t>Noem een naam bij elk van de teams : </a:t>
            </a:r>
          </a:p>
        </p:txBody>
      </p:sp>
      <p:sp>
        <p:nvSpPr>
          <p:cNvPr id="4" name="Rechthoek 3">
            <a:extLst>
              <a:ext uri="{FF2B5EF4-FFF2-40B4-BE49-F238E27FC236}">
                <a16:creationId xmlns:a16="http://schemas.microsoft.com/office/drawing/2014/main" xmlns="" id="{C2CA785B-5096-4E61-BA82-B09B17F40DF1}"/>
              </a:ext>
            </a:extLst>
          </p:cNvPr>
          <p:cNvSpPr/>
          <p:nvPr/>
        </p:nvSpPr>
        <p:spPr>
          <a:xfrm>
            <a:off x="838200" y="2814546"/>
            <a:ext cx="6096000" cy="3693319"/>
          </a:xfrm>
          <a:prstGeom prst="rect">
            <a:avLst/>
          </a:prstGeom>
        </p:spPr>
        <p:txBody>
          <a:bodyPr>
            <a:spAutoFit/>
          </a:bodyPr>
          <a:lstStyle/>
          <a:p>
            <a:pPr lvl="0"/>
            <a:r>
              <a:rPr lang="nl-NL" dirty="0"/>
              <a:t>Een draaiboekteam </a:t>
            </a:r>
          </a:p>
          <a:p>
            <a:pPr lvl="0"/>
            <a:r>
              <a:rPr lang="nl-NL" dirty="0"/>
              <a:t>Een promotieteam </a:t>
            </a:r>
          </a:p>
          <a:p>
            <a:pPr lvl="0"/>
            <a:r>
              <a:rPr lang="nl-NL" dirty="0"/>
              <a:t>Een beveiligingsteam </a:t>
            </a:r>
          </a:p>
          <a:p>
            <a:pPr lvl="0"/>
            <a:r>
              <a:rPr lang="nl-NL" dirty="0"/>
              <a:t>Een interieurontwerpteam </a:t>
            </a:r>
          </a:p>
          <a:p>
            <a:pPr lvl="0"/>
            <a:r>
              <a:rPr lang="nl-NL" dirty="0"/>
              <a:t>Een cateringteam (hapjes maken, drank inkopen)</a:t>
            </a:r>
            <a:endParaRPr lang="nl-NL" dirty="0">
              <a:effectLst/>
            </a:endParaRPr>
          </a:p>
          <a:p>
            <a:pPr lvl="0"/>
            <a:r>
              <a:rPr lang="nl-NL" dirty="0"/>
              <a:t>Een begrotingsteam </a:t>
            </a:r>
          </a:p>
          <a:p>
            <a:pPr lvl="0"/>
            <a:r>
              <a:rPr lang="nl-NL" dirty="0"/>
              <a:t>Een calamiteitenteam</a:t>
            </a:r>
          </a:p>
          <a:p>
            <a:pPr lvl="0"/>
            <a:endParaRPr lang="nl-NL" dirty="0"/>
          </a:p>
          <a:p>
            <a:pPr lvl="0"/>
            <a:r>
              <a:rPr lang="nl-NL" dirty="0">
                <a:effectLst/>
              </a:rPr>
              <a:t>Nog </a:t>
            </a:r>
            <a:r>
              <a:rPr lang="nl-NL" dirty="0"/>
              <a:t>iets vergeten? Een gastvrouw/heer team? </a:t>
            </a:r>
          </a:p>
          <a:p>
            <a:pPr lvl="0"/>
            <a:endParaRPr lang="nl-NL" dirty="0">
              <a:effectLst/>
            </a:endParaRPr>
          </a:p>
          <a:p>
            <a:pPr lvl="0"/>
            <a:r>
              <a:rPr lang="nl-NL" dirty="0"/>
              <a:t>De genoemde captains verdelen zich over het lokaal</a:t>
            </a:r>
          </a:p>
          <a:p>
            <a:pPr lvl="0"/>
            <a:r>
              <a:rPr lang="nl-NL" dirty="0">
                <a:effectLst/>
              </a:rPr>
              <a:t>Sluit je </a:t>
            </a:r>
            <a:r>
              <a:rPr lang="nl-NL" dirty="0"/>
              <a:t>aan bij één van de bovengenoemde groepen</a:t>
            </a:r>
          </a:p>
          <a:p>
            <a:pPr lvl="0"/>
            <a:r>
              <a:rPr lang="nl-NL" dirty="0">
                <a:effectLst/>
              </a:rPr>
              <a:t>Begin met </a:t>
            </a:r>
            <a:r>
              <a:rPr lang="nl-NL" dirty="0"/>
              <a:t>de opdrachten van het team</a:t>
            </a:r>
            <a:endParaRPr lang="nl-NL" dirty="0">
              <a:effectLst/>
            </a:endParaRPr>
          </a:p>
        </p:txBody>
      </p:sp>
      <p:pic>
        <p:nvPicPr>
          <p:cNvPr id="6" name="Afbeelding 5">
            <a:extLst>
              <a:ext uri="{FF2B5EF4-FFF2-40B4-BE49-F238E27FC236}">
                <a16:creationId xmlns:a16="http://schemas.microsoft.com/office/drawing/2014/main" xmlns="" id="{1300EC1F-6BEE-401B-BEFB-54F71BE882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38975" y="2437117"/>
            <a:ext cx="4514850" cy="4448175"/>
          </a:xfrm>
          <a:prstGeom prst="rect">
            <a:avLst/>
          </a:prstGeom>
        </p:spPr>
      </p:pic>
    </p:spTree>
    <p:extLst>
      <p:ext uri="{BB962C8B-B14F-4D97-AF65-F5344CB8AC3E}">
        <p14:creationId xmlns:p14="http://schemas.microsoft.com/office/powerpoint/2010/main" val="1404464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6A68C094-A1FE-41F8-BF35-642798715C43}"/>
              </a:ext>
            </a:extLst>
          </p:cNvPr>
          <p:cNvSpPr>
            <a:spLocks noGrp="1"/>
          </p:cNvSpPr>
          <p:nvPr>
            <p:ph type="title"/>
          </p:nvPr>
        </p:nvSpPr>
        <p:spPr/>
        <p:txBody>
          <a:bodyPr/>
          <a:lstStyle/>
          <a:p>
            <a:r>
              <a:rPr lang="nl-NL" dirty="0"/>
              <a:t>Organiseren hoe doe je dat?</a:t>
            </a:r>
          </a:p>
        </p:txBody>
      </p:sp>
      <p:sp>
        <p:nvSpPr>
          <p:cNvPr id="3" name="Tijdelijke aanduiding voor inhoud 2">
            <a:extLst>
              <a:ext uri="{FF2B5EF4-FFF2-40B4-BE49-F238E27FC236}">
                <a16:creationId xmlns:a16="http://schemas.microsoft.com/office/drawing/2014/main" xmlns="" id="{AA5D55C8-C35E-4287-BA11-2B3DBBD446E7}"/>
              </a:ext>
            </a:extLst>
          </p:cNvPr>
          <p:cNvSpPr>
            <a:spLocks noGrp="1"/>
          </p:cNvSpPr>
          <p:nvPr>
            <p:ph idx="1"/>
          </p:nvPr>
        </p:nvSpPr>
        <p:spPr/>
        <p:txBody>
          <a:bodyPr/>
          <a:lstStyle/>
          <a:p>
            <a:r>
              <a:rPr lang="nl-NL" dirty="0"/>
              <a:t>Je kunt een baan hebben als projectmanager of eventmanager </a:t>
            </a:r>
          </a:p>
          <a:p>
            <a:endParaRPr lang="nl-NL" dirty="0"/>
          </a:p>
          <a:p>
            <a:pPr marL="0" indent="0">
              <a:buNone/>
            </a:pPr>
            <a:endParaRPr lang="nl-NL" dirty="0"/>
          </a:p>
          <a:p>
            <a:r>
              <a:rPr lang="nl-NL" dirty="0"/>
              <a:t>Wat doen ze allebei?</a:t>
            </a:r>
          </a:p>
          <a:p>
            <a:endParaRPr lang="nl-NL" dirty="0"/>
          </a:p>
          <a:p>
            <a:r>
              <a:rPr lang="nl-NL" dirty="0"/>
              <a:t>Toch zijn er verschillen kijk naar de plaatjes:</a:t>
            </a:r>
          </a:p>
          <a:p>
            <a:pPr marL="0" indent="0">
              <a:buNone/>
            </a:pPr>
            <a:endParaRPr lang="nl-NL" dirty="0"/>
          </a:p>
          <a:p>
            <a:pPr marL="0" indent="0">
              <a:buNone/>
            </a:pPr>
            <a:endParaRPr lang="nl-NL" dirty="0"/>
          </a:p>
          <a:p>
            <a:pPr marL="0" indent="0">
              <a:buNone/>
            </a:pPr>
            <a:endParaRPr lang="nl-NL" dirty="0"/>
          </a:p>
          <a:p>
            <a:pPr marL="0" indent="0">
              <a:buNone/>
            </a:pPr>
            <a:endParaRPr lang="nl-NL" dirty="0"/>
          </a:p>
          <a:p>
            <a:endParaRPr lang="nl-NL" dirty="0"/>
          </a:p>
          <a:p>
            <a:pPr lvl="1"/>
            <a:endParaRPr lang="nl-NL" dirty="0"/>
          </a:p>
        </p:txBody>
      </p:sp>
    </p:spTree>
    <p:extLst>
      <p:ext uri="{BB962C8B-B14F-4D97-AF65-F5344CB8AC3E}">
        <p14:creationId xmlns:p14="http://schemas.microsoft.com/office/powerpoint/2010/main" val="2818126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CF867981-EC65-4AE2-8D98-80900ED4D504}"/>
              </a:ext>
            </a:extLst>
          </p:cNvPr>
          <p:cNvSpPr>
            <a:spLocks noGrp="1"/>
          </p:cNvSpPr>
          <p:nvPr>
            <p:ph type="title"/>
          </p:nvPr>
        </p:nvSpPr>
        <p:spPr>
          <a:xfrm>
            <a:off x="923925" y="108353"/>
            <a:ext cx="10515600" cy="1325563"/>
          </a:xfrm>
        </p:spPr>
        <p:txBody>
          <a:bodyPr/>
          <a:lstStyle/>
          <a:p>
            <a:r>
              <a:rPr lang="nl-NL" dirty="0"/>
              <a:t>Event/ projectmanager</a:t>
            </a:r>
          </a:p>
        </p:txBody>
      </p:sp>
      <p:pic>
        <p:nvPicPr>
          <p:cNvPr id="5" name="Tijdelijke aanduiding voor inhoud 4">
            <a:extLst>
              <a:ext uri="{FF2B5EF4-FFF2-40B4-BE49-F238E27FC236}">
                <a16:creationId xmlns:a16="http://schemas.microsoft.com/office/drawing/2014/main" xmlns="" id="{334EC97C-909E-4549-B7B7-ED5C5EA20DC1}"/>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305677" y="3914231"/>
            <a:ext cx="4572000" cy="3012186"/>
          </a:xfrm>
        </p:spPr>
      </p:pic>
      <p:pic>
        <p:nvPicPr>
          <p:cNvPr id="7" name="Afbeelding 6">
            <a:extLst>
              <a:ext uri="{FF2B5EF4-FFF2-40B4-BE49-F238E27FC236}">
                <a16:creationId xmlns:a16="http://schemas.microsoft.com/office/drawing/2014/main" xmlns="" id="{42464604-3578-4F0F-9E68-1B151357404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8200" y="1400229"/>
            <a:ext cx="4572000" cy="2833687"/>
          </a:xfrm>
          <a:prstGeom prst="rect">
            <a:avLst/>
          </a:prstGeom>
        </p:spPr>
      </p:pic>
      <p:sp>
        <p:nvSpPr>
          <p:cNvPr id="8" name="Tekstvak 7">
            <a:extLst>
              <a:ext uri="{FF2B5EF4-FFF2-40B4-BE49-F238E27FC236}">
                <a16:creationId xmlns:a16="http://schemas.microsoft.com/office/drawing/2014/main" xmlns="" id="{69A87162-FB74-4B6F-9B04-F32E19FF9BC9}"/>
              </a:ext>
            </a:extLst>
          </p:cNvPr>
          <p:cNvSpPr txBox="1"/>
          <p:nvPr/>
        </p:nvSpPr>
        <p:spPr>
          <a:xfrm>
            <a:off x="314323" y="4448002"/>
            <a:ext cx="7010400" cy="2585323"/>
          </a:xfrm>
          <a:prstGeom prst="rect">
            <a:avLst/>
          </a:prstGeom>
          <a:noFill/>
        </p:spPr>
        <p:txBody>
          <a:bodyPr wrap="square" rtlCol="0">
            <a:spAutoFit/>
          </a:bodyPr>
          <a:lstStyle/>
          <a:p>
            <a:r>
              <a:rPr lang="nl-NL" dirty="0"/>
              <a:t>De Eventmanager heeft een idee (target = doel) voor een bepaalde groep</a:t>
            </a:r>
          </a:p>
          <a:p>
            <a:r>
              <a:rPr lang="nl-NL" dirty="0"/>
              <a:t>Hij gaat iets( opnieuw) organiseren en kijkt wat het budget is</a:t>
            </a:r>
          </a:p>
          <a:p>
            <a:r>
              <a:rPr lang="nl-NL" dirty="0"/>
              <a:t>Kijkt wat ie moet doen en wat ie wil gaan creëren (</a:t>
            </a:r>
            <a:r>
              <a:rPr lang="nl-NL" dirty="0" err="1"/>
              <a:t>creation</a:t>
            </a:r>
            <a:r>
              <a:rPr lang="nl-NL" dirty="0"/>
              <a:t>) </a:t>
            </a:r>
          </a:p>
          <a:p>
            <a:r>
              <a:rPr lang="nl-NL" dirty="0"/>
              <a:t>Maakt een schema</a:t>
            </a:r>
          </a:p>
          <a:p>
            <a:r>
              <a:rPr lang="nl-NL" dirty="0"/>
              <a:t>Maakt reclame (marketing)</a:t>
            </a:r>
          </a:p>
          <a:p>
            <a:r>
              <a:rPr lang="nl-NL" dirty="0"/>
              <a:t>Denkt aan de veiligheid (security)</a:t>
            </a:r>
          </a:p>
          <a:p>
            <a:r>
              <a:rPr lang="nl-NL" dirty="0"/>
              <a:t>Denkt aan hoe alles moet worden aangeleverd (</a:t>
            </a:r>
            <a:r>
              <a:rPr lang="nl-NL" dirty="0" err="1"/>
              <a:t>logistics</a:t>
            </a:r>
            <a:r>
              <a:rPr lang="nl-NL" dirty="0"/>
              <a:t>)</a:t>
            </a:r>
          </a:p>
          <a:p>
            <a:r>
              <a:rPr lang="nl-NL" dirty="0"/>
              <a:t>En kijkt waar hij dat gaat doen</a:t>
            </a:r>
          </a:p>
          <a:p>
            <a:endParaRPr lang="nl-NL" dirty="0"/>
          </a:p>
        </p:txBody>
      </p:sp>
      <p:sp>
        <p:nvSpPr>
          <p:cNvPr id="9" name="Tekstvak 8">
            <a:extLst>
              <a:ext uri="{FF2B5EF4-FFF2-40B4-BE49-F238E27FC236}">
                <a16:creationId xmlns:a16="http://schemas.microsoft.com/office/drawing/2014/main" xmlns="" id="{B2F29256-C7D5-4498-AC3A-47D89D77C3FC}"/>
              </a:ext>
            </a:extLst>
          </p:cNvPr>
          <p:cNvSpPr txBox="1"/>
          <p:nvPr/>
        </p:nvSpPr>
        <p:spPr>
          <a:xfrm>
            <a:off x="5591175" y="1262515"/>
            <a:ext cx="6286501" cy="2031325"/>
          </a:xfrm>
          <a:prstGeom prst="rect">
            <a:avLst/>
          </a:prstGeom>
          <a:noFill/>
        </p:spPr>
        <p:txBody>
          <a:bodyPr wrap="square" rtlCol="0">
            <a:spAutoFit/>
          </a:bodyPr>
          <a:lstStyle/>
          <a:p>
            <a:pPr lvl="0"/>
            <a:r>
              <a:rPr lang="nl-NL" dirty="0"/>
              <a:t>De projectmanager:</a:t>
            </a:r>
          </a:p>
          <a:p>
            <a:pPr lvl="0"/>
            <a:r>
              <a:rPr lang="nl-NL" dirty="0"/>
              <a:t>Heeft een klant met een product (een doel = een goal)</a:t>
            </a:r>
          </a:p>
          <a:p>
            <a:pPr lvl="0"/>
            <a:r>
              <a:rPr lang="nl-NL" dirty="0"/>
              <a:t>Die wil dat het gaat verkopen dus verzint wat (</a:t>
            </a:r>
            <a:r>
              <a:rPr lang="nl-NL" dirty="0" err="1"/>
              <a:t>initiate</a:t>
            </a:r>
            <a:r>
              <a:rPr lang="nl-NL" dirty="0"/>
              <a:t>) </a:t>
            </a:r>
          </a:p>
          <a:p>
            <a:pPr lvl="0"/>
            <a:r>
              <a:rPr lang="nl-NL" dirty="0"/>
              <a:t>Gaat een plan bedenken</a:t>
            </a:r>
          </a:p>
          <a:p>
            <a:pPr lvl="0"/>
            <a:r>
              <a:rPr lang="nl-NL" dirty="0">
                <a:effectLst/>
              </a:rPr>
              <a:t>Kijkt wat belangrijk is (</a:t>
            </a:r>
            <a:r>
              <a:rPr lang="nl-NL" dirty="0" err="1">
                <a:effectLst/>
              </a:rPr>
              <a:t>priorities</a:t>
            </a:r>
            <a:r>
              <a:rPr lang="nl-NL" dirty="0">
                <a:effectLst/>
              </a:rPr>
              <a:t>) en of het compleet is</a:t>
            </a:r>
          </a:p>
          <a:p>
            <a:pPr lvl="0"/>
            <a:r>
              <a:rPr lang="nl-NL" dirty="0"/>
              <a:t>Gaat het uitvoeren en </a:t>
            </a:r>
            <a:r>
              <a:rPr lang="nl-NL" dirty="0" err="1"/>
              <a:t>motitoren</a:t>
            </a:r>
            <a:r>
              <a:rPr lang="nl-NL" dirty="0"/>
              <a:t> (</a:t>
            </a:r>
            <a:r>
              <a:rPr lang="nl-NL" dirty="0" err="1"/>
              <a:t>execute</a:t>
            </a:r>
            <a:r>
              <a:rPr lang="nl-NL" dirty="0"/>
              <a:t> </a:t>
            </a:r>
            <a:r>
              <a:rPr lang="nl-NL" dirty="0" err="1"/>
              <a:t>and</a:t>
            </a:r>
            <a:r>
              <a:rPr lang="nl-NL" dirty="0"/>
              <a:t> monitor)</a:t>
            </a:r>
          </a:p>
          <a:p>
            <a:pPr lvl="0"/>
            <a:r>
              <a:rPr lang="nl-NL" dirty="0"/>
              <a:t>En komt dan met taken zoals bv. Een project/ event organiseren</a:t>
            </a:r>
          </a:p>
        </p:txBody>
      </p:sp>
    </p:spTree>
    <p:extLst>
      <p:ext uri="{BB962C8B-B14F-4D97-AF65-F5344CB8AC3E}">
        <p14:creationId xmlns:p14="http://schemas.microsoft.com/office/powerpoint/2010/main" val="2709175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CF867981-EC65-4AE2-8D98-80900ED4D504}"/>
              </a:ext>
            </a:extLst>
          </p:cNvPr>
          <p:cNvSpPr>
            <a:spLocks noGrp="1"/>
          </p:cNvSpPr>
          <p:nvPr>
            <p:ph type="title"/>
          </p:nvPr>
        </p:nvSpPr>
        <p:spPr>
          <a:xfrm>
            <a:off x="923925" y="108353"/>
            <a:ext cx="10515600" cy="1325563"/>
          </a:xfrm>
        </p:spPr>
        <p:txBody>
          <a:bodyPr/>
          <a:lstStyle/>
          <a:p>
            <a:r>
              <a:rPr lang="nl-NL" dirty="0"/>
              <a:t>Event/ projectmanager</a:t>
            </a:r>
          </a:p>
        </p:txBody>
      </p:sp>
      <p:pic>
        <p:nvPicPr>
          <p:cNvPr id="5" name="Tijdelijke aanduiding voor inhoud 4">
            <a:extLst>
              <a:ext uri="{FF2B5EF4-FFF2-40B4-BE49-F238E27FC236}">
                <a16:creationId xmlns:a16="http://schemas.microsoft.com/office/drawing/2014/main" xmlns="" id="{334EC97C-909E-4549-B7B7-ED5C5EA20DC1}"/>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7305677" y="3914231"/>
            <a:ext cx="4572000" cy="3012186"/>
          </a:xfrm>
        </p:spPr>
      </p:pic>
      <p:sp>
        <p:nvSpPr>
          <p:cNvPr id="8" name="Tekstvak 7">
            <a:extLst>
              <a:ext uri="{FF2B5EF4-FFF2-40B4-BE49-F238E27FC236}">
                <a16:creationId xmlns:a16="http://schemas.microsoft.com/office/drawing/2014/main" xmlns="" id="{69A87162-FB74-4B6F-9B04-F32E19FF9BC9}"/>
              </a:ext>
            </a:extLst>
          </p:cNvPr>
          <p:cNvSpPr txBox="1"/>
          <p:nvPr/>
        </p:nvSpPr>
        <p:spPr>
          <a:xfrm>
            <a:off x="314323" y="4448002"/>
            <a:ext cx="7010400" cy="2585323"/>
          </a:xfrm>
          <a:prstGeom prst="rect">
            <a:avLst/>
          </a:prstGeom>
          <a:noFill/>
        </p:spPr>
        <p:txBody>
          <a:bodyPr wrap="square" rtlCol="0">
            <a:spAutoFit/>
          </a:bodyPr>
          <a:lstStyle/>
          <a:p>
            <a:r>
              <a:rPr lang="nl-NL" dirty="0"/>
              <a:t>De Eventmanager heeft een idee (target = doel) voor een bepaalde groep</a:t>
            </a:r>
          </a:p>
          <a:p>
            <a:r>
              <a:rPr lang="nl-NL" dirty="0"/>
              <a:t>Hij gaat iets( opnieuw) organiseren en kijkt wat het budget is</a:t>
            </a:r>
          </a:p>
          <a:p>
            <a:r>
              <a:rPr lang="nl-NL" dirty="0"/>
              <a:t>Kijkt wat ie moet doen en wat ie wil gaan creëren (</a:t>
            </a:r>
            <a:r>
              <a:rPr lang="nl-NL" dirty="0" err="1"/>
              <a:t>creation</a:t>
            </a:r>
            <a:r>
              <a:rPr lang="nl-NL" dirty="0"/>
              <a:t>) </a:t>
            </a:r>
          </a:p>
          <a:p>
            <a:r>
              <a:rPr lang="nl-NL" dirty="0"/>
              <a:t>Maakt een schema</a:t>
            </a:r>
          </a:p>
          <a:p>
            <a:r>
              <a:rPr lang="nl-NL" dirty="0"/>
              <a:t>Maakt reclame (marketing)</a:t>
            </a:r>
          </a:p>
          <a:p>
            <a:r>
              <a:rPr lang="nl-NL" dirty="0"/>
              <a:t>Denkt aan de veiligheid (security)</a:t>
            </a:r>
          </a:p>
          <a:p>
            <a:r>
              <a:rPr lang="nl-NL" dirty="0"/>
              <a:t>Denkt aan hoe alles moet worden aangeleverd (</a:t>
            </a:r>
            <a:r>
              <a:rPr lang="nl-NL" dirty="0" err="1"/>
              <a:t>logistics</a:t>
            </a:r>
            <a:r>
              <a:rPr lang="nl-NL" dirty="0"/>
              <a:t>)</a:t>
            </a:r>
          </a:p>
          <a:p>
            <a:r>
              <a:rPr lang="nl-NL" dirty="0"/>
              <a:t>En kijkt waar hij dat gaat doen</a:t>
            </a:r>
          </a:p>
          <a:p>
            <a:endParaRPr lang="nl-NL" dirty="0"/>
          </a:p>
        </p:txBody>
      </p:sp>
      <p:sp>
        <p:nvSpPr>
          <p:cNvPr id="3" name="Tekstvak 2">
            <a:extLst>
              <a:ext uri="{FF2B5EF4-FFF2-40B4-BE49-F238E27FC236}">
                <a16:creationId xmlns:a16="http://schemas.microsoft.com/office/drawing/2014/main" xmlns="" id="{6B184774-5B0B-4820-A25E-8053B5B0A19C}"/>
              </a:ext>
            </a:extLst>
          </p:cNvPr>
          <p:cNvSpPr txBox="1"/>
          <p:nvPr/>
        </p:nvSpPr>
        <p:spPr>
          <a:xfrm>
            <a:off x="1899821" y="1433916"/>
            <a:ext cx="7466121" cy="369332"/>
          </a:xfrm>
          <a:prstGeom prst="rect">
            <a:avLst/>
          </a:prstGeom>
          <a:noFill/>
        </p:spPr>
        <p:txBody>
          <a:bodyPr wrap="square" rtlCol="0">
            <a:spAutoFit/>
          </a:bodyPr>
          <a:lstStyle/>
          <a:p>
            <a:r>
              <a:rPr lang="nl-NL" dirty="0"/>
              <a:t>Wij zijn dus de………………………….</a:t>
            </a:r>
          </a:p>
        </p:txBody>
      </p:sp>
    </p:spTree>
    <p:extLst>
      <p:ext uri="{BB962C8B-B14F-4D97-AF65-F5344CB8AC3E}">
        <p14:creationId xmlns:p14="http://schemas.microsoft.com/office/powerpoint/2010/main" val="3190958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E417B935-717D-4FAE-A023-20E9BE7A0A1E}"/>
              </a:ext>
            </a:extLst>
          </p:cNvPr>
          <p:cNvSpPr>
            <a:spLocks noGrp="1"/>
          </p:cNvSpPr>
          <p:nvPr>
            <p:ph type="title"/>
          </p:nvPr>
        </p:nvSpPr>
        <p:spPr/>
        <p:txBody>
          <a:bodyPr/>
          <a:lstStyle/>
          <a:p>
            <a:r>
              <a:rPr lang="nl-NL" dirty="0"/>
              <a:t>Wat hebben we gedaan?</a:t>
            </a:r>
          </a:p>
        </p:txBody>
      </p:sp>
      <p:pic>
        <p:nvPicPr>
          <p:cNvPr id="4" name="Tijdelijke aanduiding voor inhoud 3">
            <a:extLst>
              <a:ext uri="{FF2B5EF4-FFF2-40B4-BE49-F238E27FC236}">
                <a16:creationId xmlns:a16="http://schemas.microsoft.com/office/drawing/2014/main" xmlns="" id="{3EF2D510-E6BC-4A29-A934-768781FAFAE1}"/>
              </a:ext>
            </a:extLst>
          </p:cNvPr>
          <p:cNvPicPr>
            <a:picLocks noGrp="1"/>
          </p:cNvPicPr>
          <p:nvPr>
            <p:ph idx="1"/>
          </p:nvPr>
        </p:nvPicPr>
        <p:blipFill rotWithShape="1">
          <a:blip r:embed="rId2" cstate="print">
            <a:extLst>
              <a:ext uri="{28A0092B-C50C-407E-A947-70E740481C1C}">
                <a14:useLocalDpi xmlns:a14="http://schemas.microsoft.com/office/drawing/2010/main" val="0"/>
              </a:ext>
            </a:extLst>
          </a:blip>
          <a:srcRect b="41740"/>
          <a:stretch/>
        </p:blipFill>
        <p:spPr bwMode="auto">
          <a:xfrm>
            <a:off x="1581150" y="1771650"/>
            <a:ext cx="8410575" cy="2287733"/>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933283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E417B935-717D-4FAE-A023-20E9BE7A0A1E}"/>
              </a:ext>
            </a:extLst>
          </p:cNvPr>
          <p:cNvSpPr>
            <a:spLocks noGrp="1"/>
          </p:cNvSpPr>
          <p:nvPr>
            <p:ph type="title"/>
          </p:nvPr>
        </p:nvSpPr>
        <p:spPr/>
        <p:txBody>
          <a:bodyPr/>
          <a:lstStyle/>
          <a:p>
            <a:r>
              <a:rPr lang="nl-NL" dirty="0"/>
              <a:t>Wat hebben we gedaan?</a:t>
            </a:r>
          </a:p>
        </p:txBody>
      </p:sp>
      <p:pic>
        <p:nvPicPr>
          <p:cNvPr id="4" name="Tijdelijke aanduiding voor inhoud 3">
            <a:extLst>
              <a:ext uri="{FF2B5EF4-FFF2-40B4-BE49-F238E27FC236}">
                <a16:creationId xmlns:a16="http://schemas.microsoft.com/office/drawing/2014/main" xmlns="" id="{3EF2D510-E6BC-4A29-A934-768781FAFAE1}"/>
              </a:ext>
            </a:extLst>
          </p:cNvPr>
          <p:cNvPicPr>
            <a:picLocks noGrp="1"/>
          </p:cNvPicPr>
          <p:nvPr>
            <p:ph idx="1"/>
          </p:nvPr>
        </p:nvPicPr>
        <p:blipFill rotWithShape="1">
          <a:blip r:embed="rId2" cstate="print">
            <a:extLst>
              <a:ext uri="{28A0092B-C50C-407E-A947-70E740481C1C}">
                <a14:useLocalDpi xmlns:a14="http://schemas.microsoft.com/office/drawing/2010/main" val="0"/>
              </a:ext>
            </a:extLst>
          </a:blip>
          <a:srcRect b="41740"/>
          <a:stretch/>
        </p:blipFill>
        <p:spPr bwMode="auto">
          <a:xfrm>
            <a:off x="1581150" y="1771650"/>
            <a:ext cx="8410575" cy="2287733"/>
          </a:xfrm>
          <a:prstGeom prst="rect">
            <a:avLst/>
          </a:prstGeom>
          <a:ln>
            <a:noFill/>
          </a:ln>
          <a:extLst>
            <a:ext uri="{53640926-AAD7-44D8-BBD7-CCE9431645EC}">
              <a14:shadowObscured xmlns:a14="http://schemas.microsoft.com/office/drawing/2010/main"/>
            </a:ext>
          </a:extLst>
        </p:spPr>
      </p:pic>
      <p:sp>
        <p:nvSpPr>
          <p:cNvPr id="3" name="Pijl: omhoog 2">
            <a:extLst>
              <a:ext uri="{FF2B5EF4-FFF2-40B4-BE49-F238E27FC236}">
                <a16:creationId xmlns:a16="http://schemas.microsoft.com/office/drawing/2014/main" xmlns="" id="{47140C67-D44D-49D9-AA89-B339696DA02C}"/>
              </a:ext>
            </a:extLst>
          </p:cNvPr>
          <p:cNvSpPr/>
          <p:nvPr/>
        </p:nvSpPr>
        <p:spPr>
          <a:xfrm>
            <a:off x="2390775" y="3888419"/>
            <a:ext cx="561975" cy="1207456"/>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Tekstvak 4">
            <a:extLst>
              <a:ext uri="{FF2B5EF4-FFF2-40B4-BE49-F238E27FC236}">
                <a16:creationId xmlns:a16="http://schemas.microsoft.com/office/drawing/2014/main" xmlns="" id="{672C0BD9-3C21-41E6-AAF9-295DF9ECE6A8}"/>
              </a:ext>
            </a:extLst>
          </p:cNvPr>
          <p:cNvSpPr txBox="1"/>
          <p:nvPr/>
        </p:nvSpPr>
        <p:spPr>
          <a:xfrm>
            <a:off x="319596" y="4278279"/>
            <a:ext cx="5894773" cy="1477328"/>
          </a:xfrm>
          <a:prstGeom prst="rect">
            <a:avLst/>
          </a:prstGeom>
          <a:noFill/>
        </p:spPr>
        <p:txBody>
          <a:bodyPr wrap="square" rtlCol="0">
            <a:spAutoFit/>
          </a:bodyPr>
          <a:lstStyle/>
          <a:p>
            <a:r>
              <a:rPr lang="nl-NL" dirty="0"/>
              <a:t> </a:t>
            </a:r>
            <a:endParaRPr lang="nl-NL" dirty="0">
              <a:effectLst/>
            </a:endParaRPr>
          </a:p>
          <a:p>
            <a:pPr lvl="1"/>
            <a:r>
              <a:rPr lang="nl-NL" dirty="0"/>
              <a:t>Het gesprek met de opdrachtgever (hoe stel je je op, wat vraag je, wat niet, hoe presenteer je jezelf</a:t>
            </a:r>
            <a:endParaRPr lang="nl-NL" dirty="0">
              <a:effectLst/>
            </a:endParaRPr>
          </a:p>
          <a:p>
            <a:pPr lvl="1"/>
            <a:r>
              <a:rPr lang="nl-NL" dirty="0"/>
              <a:t>Het budget </a:t>
            </a:r>
            <a:r>
              <a:rPr lang="nl-NL" dirty="0" smtClean="0"/>
              <a:t>van de open avond </a:t>
            </a:r>
            <a:r>
              <a:rPr lang="nl-NL" dirty="0"/>
              <a:t>= ………………………………….</a:t>
            </a:r>
          </a:p>
          <a:p>
            <a:pPr lvl="1"/>
            <a:r>
              <a:rPr lang="nl-NL" dirty="0">
                <a:effectLst/>
              </a:rPr>
              <a:t>Hoe stel je welke vragen en </a:t>
            </a:r>
            <a:r>
              <a:rPr lang="nl-NL" dirty="0"/>
              <a:t>waarom?</a:t>
            </a:r>
            <a:endParaRPr lang="nl-NL" dirty="0">
              <a:effectLst/>
            </a:endParaRPr>
          </a:p>
        </p:txBody>
      </p:sp>
    </p:spTree>
    <p:extLst>
      <p:ext uri="{BB962C8B-B14F-4D97-AF65-F5344CB8AC3E}">
        <p14:creationId xmlns:p14="http://schemas.microsoft.com/office/powerpoint/2010/main" val="20825349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E417B935-717D-4FAE-A023-20E9BE7A0A1E}"/>
              </a:ext>
            </a:extLst>
          </p:cNvPr>
          <p:cNvSpPr>
            <a:spLocks noGrp="1"/>
          </p:cNvSpPr>
          <p:nvPr>
            <p:ph type="title"/>
          </p:nvPr>
        </p:nvSpPr>
        <p:spPr/>
        <p:txBody>
          <a:bodyPr/>
          <a:lstStyle/>
          <a:p>
            <a:r>
              <a:rPr lang="nl-NL" dirty="0"/>
              <a:t>Wat hebben we gedaan?</a:t>
            </a:r>
          </a:p>
        </p:txBody>
      </p:sp>
      <p:pic>
        <p:nvPicPr>
          <p:cNvPr id="4" name="Tijdelijke aanduiding voor inhoud 3">
            <a:extLst>
              <a:ext uri="{FF2B5EF4-FFF2-40B4-BE49-F238E27FC236}">
                <a16:creationId xmlns:a16="http://schemas.microsoft.com/office/drawing/2014/main" xmlns="" id="{3EF2D510-E6BC-4A29-A934-768781FAFAE1}"/>
              </a:ext>
            </a:extLst>
          </p:cNvPr>
          <p:cNvPicPr>
            <a:picLocks noGrp="1"/>
          </p:cNvPicPr>
          <p:nvPr>
            <p:ph idx="1"/>
          </p:nvPr>
        </p:nvPicPr>
        <p:blipFill rotWithShape="1">
          <a:blip r:embed="rId2" cstate="print">
            <a:extLst>
              <a:ext uri="{28A0092B-C50C-407E-A947-70E740481C1C}">
                <a14:useLocalDpi xmlns:a14="http://schemas.microsoft.com/office/drawing/2010/main" val="0"/>
              </a:ext>
            </a:extLst>
          </a:blip>
          <a:srcRect b="41740"/>
          <a:stretch/>
        </p:blipFill>
        <p:spPr bwMode="auto">
          <a:xfrm>
            <a:off x="1581150" y="1771650"/>
            <a:ext cx="8410575" cy="2287733"/>
          </a:xfrm>
          <a:prstGeom prst="rect">
            <a:avLst/>
          </a:prstGeom>
          <a:ln>
            <a:noFill/>
          </a:ln>
          <a:extLst>
            <a:ext uri="{53640926-AAD7-44D8-BBD7-CCE9431645EC}">
              <a14:shadowObscured xmlns:a14="http://schemas.microsoft.com/office/drawing/2010/main"/>
            </a:ext>
          </a:extLst>
        </p:spPr>
      </p:pic>
      <p:sp>
        <p:nvSpPr>
          <p:cNvPr id="3" name="Pijl: omhoog 2">
            <a:extLst>
              <a:ext uri="{FF2B5EF4-FFF2-40B4-BE49-F238E27FC236}">
                <a16:creationId xmlns:a16="http://schemas.microsoft.com/office/drawing/2014/main" xmlns="" id="{D5773E6C-BA0A-4AE8-AC7F-296F0766516B}"/>
              </a:ext>
            </a:extLst>
          </p:cNvPr>
          <p:cNvSpPr/>
          <p:nvPr/>
        </p:nvSpPr>
        <p:spPr>
          <a:xfrm>
            <a:off x="3586579" y="3977196"/>
            <a:ext cx="719091" cy="1225119"/>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Tekstvak 4">
            <a:extLst>
              <a:ext uri="{FF2B5EF4-FFF2-40B4-BE49-F238E27FC236}">
                <a16:creationId xmlns:a16="http://schemas.microsoft.com/office/drawing/2014/main" xmlns="" id="{1D578F0D-7FDF-4760-A3B0-E4501F38C086}"/>
              </a:ext>
            </a:extLst>
          </p:cNvPr>
          <p:cNvSpPr txBox="1"/>
          <p:nvPr/>
        </p:nvSpPr>
        <p:spPr>
          <a:xfrm>
            <a:off x="1376039" y="4542609"/>
            <a:ext cx="5859262" cy="923330"/>
          </a:xfrm>
          <a:prstGeom prst="rect">
            <a:avLst/>
          </a:prstGeom>
          <a:noFill/>
        </p:spPr>
        <p:txBody>
          <a:bodyPr wrap="square" rtlCol="0">
            <a:spAutoFit/>
          </a:bodyPr>
          <a:lstStyle/>
          <a:p>
            <a:r>
              <a:rPr lang="nl-NL" dirty="0"/>
              <a:t>We hebben met de opdrachtgever een gesprek gehad. Daarna hebben we onze wensen/ mogelijkheden/ eisen opnieuw in de </a:t>
            </a:r>
            <a:r>
              <a:rPr lang="nl-NL" dirty="0" smtClean="0"/>
              <a:t>PowerPoint </a:t>
            </a:r>
            <a:r>
              <a:rPr lang="nl-NL" dirty="0"/>
              <a:t>aangepast. </a:t>
            </a:r>
          </a:p>
        </p:txBody>
      </p:sp>
    </p:spTree>
    <p:extLst>
      <p:ext uri="{BB962C8B-B14F-4D97-AF65-F5344CB8AC3E}">
        <p14:creationId xmlns:p14="http://schemas.microsoft.com/office/powerpoint/2010/main" val="2353510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E417B935-717D-4FAE-A023-20E9BE7A0A1E}"/>
              </a:ext>
            </a:extLst>
          </p:cNvPr>
          <p:cNvSpPr>
            <a:spLocks noGrp="1"/>
          </p:cNvSpPr>
          <p:nvPr>
            <p:ph type="title"/>
          </p:nvPr>
        </p:nvSpPr>
        <p:spPr/>
        <p:txBody>
          <a:bodyPr/>
          <a:lstStyle/>
          <a:p>
            <a:r>
              <a:rPr lang="nl-NL" dirty="0"/>
              <a:t>Wat hebben we gedaan?</a:t>
            </a:r>
          </a:p>
        </p:txBody>
      </p:sp>
      <p:pic>
        <p:nvPicPr>
          <p:cNvPr id="4" name="Tijdelijke aanduiding voor inhoud 3">
            <a:extLst>
              <a:ext uri="{FF2B5EF4-FFF2-40B4-BE49-F238E27FC236}">
                <a16:creationId xmlns:a16="http://schemas.microsoft.com/office/drawing/2014/main" xmlns="" id="{3EF2D510-E6BC-4A29-A934-768781FAFAE1}"/>
              </a:ext>
            </a:extLst>
          </p:cNvPr>
          <p:cNvPicPr>
            <a:picLocks noGrp="1"/>
          </p:cNvPicPr>
          <p:nvPr>
            <p:ph idx="1"/>
          </p:nvPr>
        </p:nvPicPr>
        <p:blipFill rotWithShape="1">
          <a:blip r:embed="rId2" cstate="print">
            <a:extLst>
              <a:ext uri="{28A0092B-C50C-407E-A947-70E740481C1C}">
                <a14:useLocalDpi xmlns:a14="http://schemas.microsoft.com/office/drawing/2010/main" val="0"/>
              </a:ext>
            </a:extLst>
          </a:blip>
          <a:srcRect b="41740"/>
          <a:stretch/>
        </p:blipFill>
        <p:spPr bwMode="auto">
          <a:xfrm>
            <a:off x="1581150" y="1771650"/>
            <a:ext cx="8410575" cy="2287733"/>
          </a:xfrm>
          <a:prstGeom prst="rect">
            <a:avLst/>
          </a:prstGeom>
          <a:ln>
            <a:noFill/>
          </a:ln>
          <a:extLst>
            <a:ext uri="{53640926-AAD7-44D8-BBD7-CCE9431645EC}">
              <a14:shadowObscured xmlns:a14="http://schemas.microsoft.com/office/drawing/2010/main"/>
            </a:ext>
          </a:extLst>
        </p:spPr>
      </p:pic>
      <p:sp>
        <p:nvSpPr>
          <p:cNvPr id="3" name="Pijl: omhoog 2">
            <a:extLst>
              <a:ext uri="{FF2B5EF4-FFF2-40B4-BE49-F238E27FC236}">
                <a16:creationId xmlns:a16="http://schemas.microsoft.com/office/drawing/2014/main" xmlns="" id="{D08CF309-B678-417B-B4CE-5AA6F41FB565}"/>
              </a:ext>
            </a:extLst>
          </p:cNvPr>
          <p:cNvSpPr/>
          <p:nvPr/>
        </p:nvSpPr>
        <p:spPr>
          <a:xfrm>
            <a:off x="4998128" y="4059383"/>
            <a:ext cx="710214" cy="1515794"/>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Tekstvak 5">
            <a:extLst>
              <a:ext uri="{FF2B5EF4-FFF2-40B4-BE49-F238E27FC236}">
                <a16:creationId xmlns:a16="http://schemas.microsoft.com/office/drawing/2014/main" xmlns="" id="{D6174878-9FB6-4F22-A1D7-F1FA50B056A4}"/>
              </a:ext>
            </a:extLst>
          </p:cNvPr>
          <p:cNvSpPr txBox="1"/>
          <p:nvPr/>
        </p:nvSpPr>
        <p:spPr>
          <a:xfrm>
            <a:off x="1003177" y="4545367"/>
            <a:ext cx="7927759" cy="1200329"/>
          </a:xfrm>
          <a:prstGeom prst="rect">
            <a:avLst/>
          </a:prstGeom>
          <a:noFill/>
        </p:spPr>
        <p:txBody>
          <a:bodyPr wrap="square" rtlCol="0">
            <a:spAutoFit/>
          </a:bodyPr>
          <a:lstStyle/>
          <a:p>
            <a:pPr lvl="4"/>
            <a:r>
              <a:rPr lang="nl-NL" dirty="0"/>
              <a:t>We hebben een </a:t>
            </a:r>
            <a:r>
              <a:rPr lang="nl-NL" dirty="0" err="1"/>
              <a:t>mindmap</a:t>
            </a:r>
            <a:r>
              <a:rPr lang="nl-NL" dirty="0"/>
              <a:t> gemaakt met een idee</a:t>
            </a:r>
            <a:endParaRPr lang="nl-NL" dirty="0">
              <a:effectLst/>
            </a:endParaRPr>
          </a:p>
          <a:p>
            <a:pPr lvl="4"/>
            <a:r>
              <a:rPr lang="nl-NL" dirty="0"/>
              <a:t>We </a:t>
            </a:r>
            <a:r>
              <a:rPr lang="nl-NL" dirty="0" smtClean="0"/>
              <a:t>maken een </a:t>
            </a:r>
            <a:r>
              <a:rPr lang="nl-NL" dirty="0" err="1"/>
              <a:t>moodboard</a:t>
            </a:r>
            <a:r>
              <a:rPr lang="nl-NL" dirty="0"/>
              <a:t> </a:t>
            </a:r>
            <a:r>
              <a:rPr lang="nl-NL" dirty="0" smtClean="0"/>
              <a:t>en </a:t>
            </a:r>
            <a:r>
              <a:rPr lang="nl-NL" dirty="0"/>
              <a:t>gaan </a:t>
            </a:r>
            <a:r>
              <a:rPr lang="nl-NL" dirty="0" smtClean="0"/>
              <a:t>dat </a:t>
            </a:r>
            <a:r>
              <a:rPr lang="nl-NL" dirty="0"/>
              <a:t>presenteren</a:t>
            </a:r>
            <a:endParaRPr lang="nl-NL" dirty="0">
              <a:effectLst/>
            </a:endParaRPr>
          </a:p>
          <a:p>
            <a:pPr lvl="4"/>
            <a:r>
              <a:rPr lang="nl-NL" dirty="0"/>
              <a:t>We hebben een </a:t>
            </a:r>
            <a:r>
              <a:rPr lang="nl-NL" dirty="0" smtClean="0"/>
              <a:t>PowerPoint </a:t>
            </a:r>
            <a:r>
              <a:rPr lang="nl-NL" dirty="0"/>
              <a:t>gemaakt over </a:t>
            </a:r>
            <a:r>
              <a:rPr lang="nl-NL" dirty="0" smtClean="0"/>
              <a:t>de open dag</a:t>
            </a:r>
            <a:endParaRPr lang="nl-NL" dirty="0">
              <a:effectLst/>
            </a:endParaRPr>
          </a:p>
          <a:p>
            <a:pPr lvl="4"/>
            <a:r>
              <a:rPr lang="nl-NL" dirty="0"/>
              <a:t>We hebben een pitch </a:t>
            </a:r>
            <a:r>
              <a:rPr lang="nl-NL" dirty="0" smtClean="0"/>
              <a:t>gepresenteerd</a:t>
            </a:r>
            <a:endParaRPr lang="nl-NL" dirty="0">
              <a:effectLst/>
            </a:endParaRPr>
          </a:p>
        </p:txBody>
      </p:sp>
    </p:spTree>
    <p:extLst>
      <p:ext uri="{BB962C8B-B14F-4D97-AF65-F5344CB8AC3E}">
        <p14:creationId xmlns:p14="http://schemas.microsoft.com/office/powerpoint/2010/main" val="15453927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E417B935-717D-4FAE-A023-20E9BE7A0A1E}"/>
              </a:ext>
            </a:extLst>
          </p:cNvPr>
          <p:cNvSpPr>
            <a:spLocks noGrp="1"/>
          </p:cNvSpPr>
          <p:nvPr>
            <p:ph type="title"/>
          </p:nvPr>
        </p:nvSpPr>
        <p:spPr/>
        <p:txBody>
          <a:bodyPr/>
          <a:lstStyle/>
          <a:p>
            <a:r>
              <a:rPr lang="nl-NL" dirty="0"/>
              <a:t>Wat gaan we doen?</a:t>
            </a:r>
          </a:p>
        </p:txBody>
      </p:sp>
      <p:pic>
        <p:nvPicPr>
          <p:cNvPr id="4" name="Tijdelijke aanduiding voor inhoud 3">
            <a:extLst>
              <a:ext uri="{FF2B5EF4-FFF2-40B4-BE49-F238E27FC236}">
                <a16:creationId xmlns:a16="http://schemas.microsoft.com/office/drawing/2014/main" xmlns="" id="{3EF2D510-E6BC-4A29-A934-768781FAFAE1}"/>
              </a:ext>
            </a:extLst>
          </p:cNvPr>
          <p:cNvPicPr>
            <a:picLocks noGrp="1"/>
          </p:cNvPicPr>
          <p:nvPr>
            <p:ph idx="1"/>
          </p:nvPr>
        </p:nvPicPr>
        <p:blipFill rotWithShape="1">
          <a:blip r:embed="rId2" cstate="print">
            <a:extLst>
              <a:ext uri="{28A0092B-C50C-407E-A947-70E740481C1C}">
                <a14:useLocalDpi xmlns:a14="http://schemas.microsoft.com/office/drawing/2010/main" val="0"/>
              </a:ext>
            </a:extLst>
          </a:blip>
          <a:srcRect b="41740"/>
          <a:stretch/>
        </p:blipFill>
        <p:spPr bwMode="auto">
          <a:xfrm>
            <a:off x="838200" y="1594097"/>
            <a:ext cx="8410575" cy="2287733"/>
          </a:xfrm>
          <a:prstGeom prst="rect">
            <a:avLst/>
          </a:prstGeom>
          <a:ln>
            <a:noFill/>
          </a:ln>
          <a:extLst>
            <a:ext uri="{53640926-AAD7-44D8-BBD7-CCE9431645EC}">
              <a14:shadowObscured xmlns:a14="http://schemas.microsoft.com/office/drawing/2010/main"/>
            </a:ext>
          </a:extLst>
        </p:spPr>
      </p:pic>
      <p:sp>
        <p:nvSpPr>
          <p:cNvPr id="3" name="Pijl: omhoog 2">
            <a:extLst>
              <a:ext uri="{FF2B5EF4-FFF2-40B4-BE49-F238E27FC236}">
                <a16:creationId xmlns:a16="http://schemas.microsoft.com/office/drawing/2014/main" xmlns="" id="{42AC259B-D7F6-49A4-9084-F595AFF477D5}"/>
              </a:ext>
            </a:extLst>
          </p:cNvPr>
          <p:cNvSpPr/>
          <p:nvPr/>
        </p:nvSpPr>
        <p:spPr>
          <a:xfrm>
            <a:off x="5288132" y="3613212"/>
            <a:ext cx="807868" cy="148147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Tekstvak 4">
            <a:extLst>
              <a:ext uri="{FF2B5EF4-FFF2-40B4-BE49-F238E27FC236}">
                <a16:creationId xmlns:a16="http://schemas.microsoft.com/office/drawing/2014/main" xmlns="" id="{A05333B4-F320-4EA4-9999-3A54A000B4CA}"/>
              </a:ext>
            </a:extLst>
          </p:cNvPr>
          <p:cNvSpPr txBox="1"/>
          <p:nvPr/>
        </p:nvSpPr>
        <p:spPr>
          <a:xfrm>
            <a:off x="1149659" y="4190260"/>
            <a:ext cx="10515600" cy="2585323"/>
          </a:xfrm>
          <a:prstGeom prst="rect">
            <a:avLst/>
          </a:prstGeom>
          <a:noFill/>
        </p:spPr>
        <p:txBody>
          <a:bodyPr wrap="square" rtlCol="0">
            <a:spAutoFit/>
          </a:bodyPr>
          <a:lstStyle/>
          <a:p>
            <a:pPr lvl="0"/>
            <a:r>
              <a:rPr lang="nl-NL" dirty="0"/>
              <a:t>Een draaiboekteam (op welk tijdstip gaan we wat doen, wie en wanneer?)</a:t>
            </a:r>
            <a:endParaRPr lang="nl-NL" dirty="0">
              <a:effectLst/>
            </a:endParaRPr>
          </a:p>
          <a:p>
            <a:pPr lvl="0"/>
            <a:r>
              <a:rPr lang="nl-NL" dirty="0"/>
              <a:t>Een promotieteam (flyer maken, poster maken, reclame maken via </a:t>
            </a:r>
            <a:r>
              <a:rPr lang="nl-NL" dirty="0" err="1"/>
              <a:t>social</a:t>
            </a:r>
            <a:r>
              <a:rPr lang="nl-NL" dirty="0"/>
              <a:t> media)</a:t>
            </a:r>
          </a:p>
          <a:p>
            <a:r>
              <a:rPr lang="nl-NL" dirty="0"/>
              <a:t>Een </a:t>
            </a:r>
            <a:r>
              <a:rPr lang="nl-NL" dirty="0" smtClean="0"/>
              <a:t>beveiligings- en calamiteitenteam </a:t>
            </a:r>
            <a:r>
              <a:rPr lang="nl-NL" dirty="0"/>
              <a:t>(beveiliging </a:t>
            </a:r>
            <a:r>
              <a:rPr lang="nl-NL" dirty="0"/>
              <a:t>regelen, </a:t>
            </a:r>
            <a:r>
              <a:rPr lang="nl-NL" dirty="0" smtClean="0"/>
              <a:t>zij </a:t>
            </a:r>
            <a:r>
              <a:rPr lang="nl-NL" dirty="0"/>
              <a:t>zorgen dat alles goed loopt, bij problemen tijdens de avond kijken we naar hen, zij bedenken vooraf wat er mis zou kunnen gaan, tijdens zoeken ze naar een oplossing en vooraf kijken ze of aan alle wetten van de is voldaan</a:t>
            </a:r>
            <a:r>
              <a:rPr lang="nl-NL" dirty="0" smtClean="0"/>
              <a:t>)</a:t>
            </a:r>
            <a:endParaRPr lang="nl-NL" dirty="0">
              <a:effectLst/>
            </a:endParaRPr>
          </a:p>
          <a:p>
            <a:pPr lvl="0"/>
            <a:r>
              <a:rPr lang="nl-NL" dirty="0"/>
              <a:t>Een interieurontwerpteam (welke versiering, hoe, wanneer, wie en waar)</a:t>
            </a:r>
            <a:endParaRPr lang="nl-NL" dirty="0">
              <a:effectLst/>
            </a:endParaRPr>
          </a:p>
          <a:p>
            <a:pPr lvl="0"/>
            <a:r>
              <a:rPr lang="nl-NL" dirty="0"/>
              <a:t>Een cateringteam (hapjes maken, drank inkopen)</a:t>
            </a:r>
            <a:endParaRPr lang="nl-NL" dirty="0">
              <a:effectLst/>
            </a:endParaRPr>
          </a:p>
          <a:p>
            <a:pPr lvl="0"/>
            <a:r>
              <a:rPr lang="nl-NL" dirty="0"/>
              <a:t>Een begrotingsteam (die gaan een begroting van kosten en opbrengsten maken).</a:t>
            </a:r>
            <a:endParaRPr lang="nl-NL" dirty="0">
              <a:effectLst/>
            </a:endParaRPr>
          </a:p>
          <a:p>
            <a:pPr lvl="0"/>
            <a:r>
              <a:rPr lang="nl-NL" dirty="0"/>
              <a:t>Een </a:t>
            </a:r>
            <a:r>
              <a:rPr lang="nl-NL" dirty="0" smtClean="0"/>
              <a:t>calamiteitenteam</a:t>
            </a:r>
            <a:endParaRPr lang="nl-NL" dirty="0">
              <a:effectLst/>
            </a:endParaRPr>
          </a:p>
        </p:txBody>
      </p:sp>
    </p:spTree>
    <p:extLst>
      <p:ext uri="{BB962C8B-B14F-4D97-AF65-F5344CB8AC3E}">
        <p14:creationId xmlns:p14="http://schemas.microsoft.com/office/powerpoint/2010/main" val="3185367105"/>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742</Words>
  <Application>Microsoft Office PowerPoint</Application>
  <PresentationFormat>Breedbeeld</PresentationFormat>
  <Paragraphs>88</Paragraphs>
  <Slides>12</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12</vt:i4>
      </vt:variant>
    </vt:vector>
  </HeadingPairs>
  <TitlesOfParts>
    <vt:vector size="16" baseType="lpstr">
      <vt:lpstr>Arial</vt:lpstr>
      <vt:lpstr>Calibri</vt:lpstr>
      <vt:lpstr>Calibri Light</vt:lpstr>
      <vt:lpstr>Kantoorthema</vt:lpstr>
      <vt:lpstr>Organiseren</vt:lpstr>
      <vt:lpstr>Organiseren hoe doe je dat?</vt:lpstr>
      <vt:lpstr>Event/ projectmanager</vt:lpstr>
      <vt:lpstr>Event/ projectmanager</vt:lpstr>
      <vt:lpstr>Wat hebben we gedaan?</vt:lpstr>
      <vt:lpstr>Wat hebben we gedaan?</vt:lpstr>
      <vt:lpstr>Wat hebben we gedaan?</vt:lpstr>
      <vt:lpstr>Wat hebben we gedaan?</vt:lpstr>
      <vt:lpstr>Wat gaan we doen?</vt:lpstr>
      <vt:lpstr>Wat moeten we daarna nog regelen?</vt:lpstr>
      <vt:lpstr>We gaan groepen maken….</vt:lpstr>
      <vt:lpstr>Wie vinden we nu het beste als teamcaptain?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Het schoolfeest</dc:title>
  <dc:creator>Carolina Sinke</dc:creator>
  <cp:lastModifiedBy>Sinke, Carolien</cp:lastModifiedBy>
  <cp:revision>6</cp:revision>
  <dcterms:created xsi:type="dcterms:W3CDTF">2018-04-04T08:04:24Z</dcterms:created>
  <dcterms:modified xsi:type="dcterms:W3CDTF">2018-11-16T08:40:49Z</dcterms:modified>
</cp:coreProperties>
</file>